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xml" ContentType="application/vnd.openxmlformats-officedocument.them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0" r:id="rId4"/>
    <p:sldMasterId id="2147483937" r:id="rId5"/>
  </p:sldMasterIdLst>
  <p:notesMasterIdLst>
    <p:notesMasterId r:id="rId21"/>
  </p:notesMasterIdLst>
  <p:handoutMasterIdLst>
    <p:handoutMasterId r:id="rId22"/>
  </p:handoutMasterIdLst>
  <p:sldIdLst>
    <p:sldId id="1187" r:id="rId6"/>
    <p:sldId id="1207" r:id="rId7"/>
    <p:sldId id="2147308701" r:id="rId8"/>
    <p:sldId id="2147308229" r:id="rId9"/>
    <p:sldId id="2147308699" r:id="rId10"/>
    <p:sldId id="2147308700" r:id="rId11"/>
    <p:sldId id="2147308698" r:id="rId12"/>
    <p:sldId id="2142532049" r:id="rId13"/>
    <p:sldId id="2147308207" r:id="rId14"/>
    <p:sldId id="2147308692" r:id="rId15"/>
    <p:sldId id="2147308204" r:id="rId16"/>
    <p:sldId id="2147308702" r:id="rId17"/>
    <p:sldId id="2147308703" r:id="rId18"/>
    <p:sldId id="2147308691" r:id="rId19"/>
    <p:sldId id="2147308189"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Matt Gibson" initials="MG" lastIdx="1" clrIdx="2">
    <p:extLst>
      <p:ext uri="{19B8F6BF-5375-455C-9EA6-DF929625EA0E}">
        <p15:presenceInfo xmlns:p15="http://schemas.microsoft.com/office/powerpoint/2012/main" userId="S::magibson@vmware.com::15317c17-086e-484c-9e96-540dbd3df95f" providerId="AD"/>
      </p:ext>
    </p:extLst>
  </p:cmAuthor>
  <p:cmAuthor id="4" name="Jay Galvin" initials="JG" lastIdx="6" clrIdx="3">
    <p:extLst>
      <p:ext uri="{19B8F6BF-5375-455C-9EA6-DF929625EA0E}">
        <p15:presenceInfo xmlns:p15="http://schemas.microsoft.com/office/powerpoint/2012/main" userId="S::gjay@vmware.com::622f327f-87d5-4305-8b60-ca2442aff4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088"/>
    <a:srgbClr val="6EAB78"/>
    <a:srgbClr val="387C2C"/>
    <a:srgbClr val="006990"/>
    <a:srgbClr val="AADB1E"/>
    <a:srgbClr val="6DB33F"/>
    <a:srgbClr val="E6E6E6"/>
    <a:srgbClr val="7F35AB"/>
    <a:srgbClr val="7636AE"/>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4"/>
    <p:restoredTop sz="69899"/>
  </p:normalViewPr>
  <p:slideViewPr>
    <p:cSldViewPr snapToGrid="0">
      <p:cViewPr varScale="1">
        <p:scale>
          <a:sx n="94" d="100"/>
          <a:sy n="94" d="100"/>
        </p:scale>
        <p:origin x="1376" y="192"/>
      </p:cViewPr>
      <p:guideLst/>
    </p:cSldViewPr>
  </p:slideViewPr>
  <p:notesTextViewPr>
    <p:cViewPr>
      <p:scale>
        <a:sx n="1" d="1"/>
        <a:sy n="1" d="1"/>
      </p:scale>
      <p:origin x="0" y="0"/>
    </p:cViewPr>
  </p:notesTextViewPr>
  <p:sorterViewPr>
    <p:cViewPr>
      <p:scale>
        <a:sx n="94" d="100"/>
        <a:sy n="94"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1/11/22</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1/11/22</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pivotal/kpack"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tanzu.vmware.com/build-service" TargetMode="External"/><Relationship Id="rId4" Type="http://schemas.openxmlformats.org/officeDocument/2006/relationships/hyperlink" Target="https://www.vmware.com/company.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com/buildpacks/spec/blob/main/buildpack.md"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uildpacks.io/docs/concepts/components/buildpac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uildpacks.io/docs/concepts/#detect-phas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uildpacks.io/docs/concepts/#build-phas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uildpacks.io/docs/concepts/components/builder"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uildpacks.io/docs/concepts/components/lifecycle" TargetMode="External"/><Relationship Id="rId5" Type="http://schemas.openxmlformats.org/officeDocument/2006/relationships/hyperlink" Target="https://buildpacks.io/docs/concepts/components/stack" TargetMode="External"/><Relationship Id="rId4" Type="http://schemas.openxmlformats.org/officeDocument/2006/relationships/hyperlink" Target="https://buildpacks.io/docs/concepts/components/buildpac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9351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etropolis" panose="00000500000000000000" pitchFamily="50" charset="0"/>
                <a:ea typeface="+mn-ea"/>
                <a:cs typeface="+mn-cs"/>
              </a:rPr>
              <a:t>Once the enterprises realize they have a problem, what do they look for in the solution? What are the desired benefits? What outcomes do they want? These are the top 3 we’ve heard so far.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accent3"/>
              </a:solidFill>
              <a:latin typeface="Metropolis Semi Bold" panose="00000700000000000000" pitchFamily="2" charset="0"/>
            </a:endParaRPr>
          </a:p>
          <a:p>
            <a:endParaRPr lang="en-US" sz="2000" dirty="0">
              <a:solidFill>
                <a:schemeClr val="tx2"/>
              </a:solidFill>
            </a:endParaRPr>
          </a:p>
          <a:p>
            <a:pPr marL="285750" lvl="4" indent="0">
              <a:buFontTx/>
              <a:buNone/>
            </a:pPr>
            <a:endParaRPr lang="en-US" sz="20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05054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sng" kern="1200" dirty="0">
                <a:solidFill>
                  <a:schemeClr val="tx1"/>
                </a:solidFill>
                <a:effectLst/>
                <a:latin typeface="Metropolis" panose="00000500000000000000" pitchFamily="50" charset="0"/>
                <a:ea typeface="+mn-ea"/>
                <a:cs typeface="+mn-cs"/>
                <a:hlinkClick r:id="rId3"/>
              </a:rPr>
              <a:t>kpack</a:t>
            </a:r>
            <a:r>
              <a:rPr lang="en-US" sz="1200" b="0" i="0" kern="1200" dirty="0">
                <a:solidFill>
                  <a:schemeClr val="tx1"/>
                </a:solidFill>
                <a:effectLst/>
                <a:latin typeface="Metropolis" panose="00000500000000000000" pitchFamily="50" charset="0"/>
                <a:ea typeface="+mn-ea"/>
                <a:cs typeface="+mn-cs"/>
              </a:rPr>
              <a:t> is a Kubernetes native platform maintained by </a:t>
            </a:r>
            <a:r>
              <a:rPr lang="en-US" sz="1200" b="0" i="0" u="sng" kern="1200" dirty="0">
                <a:solidFill>
                  <a:schemeClr val="tx1"/>
                </a:solidFill>
                <a:effectLst/>
                <a:latin typeface="Metropolis" panose="00000500000000000000" pitchFamily="50" charset="0"/>
                <a:ea typeface="+mn-ea"/>
                <a:cs typeface="+mn-cs"/>
                <a:hlinkClick r:id="rId4"/>
              </a:rPr>
              <a:t>VMware</a:t>
            </a:r>
            <a:r>
              <a:rPr lang="en-US" sz="1200" b="0" i="0" kern="1200" dirty="0">
                <a:solidFill>
                  <a:schemeClr val="tx1"/>
                </a:solidFill>
                <a:effectLst/>
                <a:latin typeface="Metropolis" panose="00000500000000000000" pitchFamily="50" charset="0"/>
                <a:ea typeface="+mn-ea"/>
                <a:cs typeface="+mn-cs"/>
              </a:rPr>
              <a:t> under the </a:t>
            </a:r>
            <a:r>
              <a:rPr lang="en-US" sz="1200" b="0" i="0" u="sng" kern="1200" dirty="0">
                <a:solidFill>
                  <a:schemeClr val="tx1"/>
                </a:solidFill>
                <a:effectLst/>
                <a:latin typeface="Metropolis" panose="00000500000000000000" pitchFamily="50" charset="0"/>
                <a:ea typeface="+mn-ea"/>
                <a:cs typeface="+mn-cs"/>
                <a:hlinkClick r:id="rId5"/>
              </a:rPr>
              <a:t>VMware Tanzu project</a:t>
            </a:r>
            <a:r>
              <a:rPr lang="en-US" sz="1200" b="0" i="0" kern="1200" dirty="0">
                <a:solidFill>
                  <a:schemeClr val="tx1"/>
                </a:solidFill>
                <a:effectLst/>
                <a:latin typeface="Metropolis" panose="00000500000000000000" pitchFamily="50" charset="0"/>
                <a:ea typeface="+mn-ea"/>
                <a:cs typeface="+mn-cs"/>
              </a:rPr>
              <a:t> that utilizes unprivileged Kubernetes primitives to provide builds of OCI images as a platform implementation of Cloud Native </a:t>
            </a: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(CNB).</a:t>
            </a:r>
            <a:endParaRPr lang="en-US" dirty="0"/>
          </a:p>
        </p:txBody>
      </p:sp>
      <p:sp>
        <p:nvSpPr>
          <p:cNvPr id="4" name="Slide Number Placeholder 3"/>
          <p:cNvSpPr>
            <a:spLocks noGrp="1"/>
          </p:cNvSpPr>
          <p:nvPr>
            <p:ph type="sldNum" sz="quarter" idx="5"/>
          </p:nvPr>
        </p:nvSpPr>
        <p:spPr/>
        <p:txBody>
          <a:bodyPr/>
          <a:lstStyle/>
          <a:p>
            <a:fld id="{889511FF-3A96-DA4D-A42C-81DC5B86D9B5}" type="slidenum">
              <a:rPr lang="en-US" smtClean="0"/>
              <a:t>11</a:t>
            </a:fld>
            <a:endParaRPr lang="en-US"/>
          </a:p>
        </p:txBody>
      </p:sp>
    </p:spTree>
    <p:extLst>
      <p:ext uri="{BB962C8B-B14F-4D97-AF65-F5344CB8AC3E}">
        <p14:creationId xmlns:p14="http://schemas.microsoft.com/office/powerpoint/2010/main" val="3117476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889511FF-3A96-DA4D-A42C-81DC5B86D9B5}" type="slidenum">
              <a:rPr lang="en-US" smtClean="0"/>
              <a:t>12</a:t>
            </a:fld>
            <a:endParaRPr lang="en-US"/>
          </a:p>
        </p:txBody>
      </p:sp>
    </p:spTree>
    <p:extLst>
      <p:ext uri="{BB962C8B-B14F-4D97-AF65-F5344CB8AC3E}">
        <p14:creationId xmlns:p14="http://schemas.microsoft.com/office/powerpoint/2010/main" val="70068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889511FF-3A96-DA4D-A42C-81DC5B86D9B5}" type="slidenum">
              <a:rPr lang="en-US" smtClean="0"/>
              <a:t>13</a:t>
            </a:fld>
            <a:endParaRPr lang="en-US"/>
          </a:p>
        </p:txBody>
      </p:sp>
    </p:spTree>
    <p:extLst>
      <p:ext uri="{BB962C8B-B14F-4D97-AF65-F5344CB8AC3E}">
        <p14:creationId xmlns:p14="http://schemas.microsoft.com/office/powerpoint/2010/main" val="417414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15</a:t>
            </a:fld>
            <a:endParaRPr lang="en-US"/>
          </a:p>
        </p:txBody>
      </p:sp>
    </p:spTree>
    <p:extLst>
      <p:ext uri="{BB962C8B-B14F-4D97-AF65-F5344CB8AC3E}">
        <p14:creationId xmlns:p14="http://schemas.microsoft.com/office/powerpoint/2010/main" val="419204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etropolis" panose="00000500000000000000" pitchFamily="50" charset="0"/>
                <a:ea typeface="+mn-ea"/>
                <a:cs typeface="+mn-cs"/>
              </a:rPr>
              <a:t>The </a:t>
            </a:r>
            <a:r>
              <a:rPr lang="en-US" sz="1200" b="1" i="0" kern="1200" dirty="0">
                <a:solidFill>
                  <a:schemeClr val="tx1"/>
                </a:solidFill>
                <a:effectLst/>
                <a:latin typeface="Metropolis" panose="00000500000000000000" pitchFamily="50" charset="0"/>
                <a:ea typeface="+mn-ea"/>
                <a:cs typeface="+mn-cs"/>
              </a:rPr>
              <a:t>Cloud Native </a:t>
            </a:r>
            <a:r>
              <a:rPr lang="en-US" sz="1200" b="1"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project was initiated by Pivotal and Heroku in January 2018 and joined the </a:t>
            </a:r>
            <a:r>
              <a:rPr lang="en-US" sz="1200" b="0" i="0" u="sng" kern="1200" dirty="0">
                <a:solidFill>
                  <a:schemeClr val="tx1"/>
                </a:solidFill>
                <a:effectLst/>
                <a:latin typeface="Metropolis" panose="00000500000000000000" pitchFamily="50" charset="0"/>
                <a:ea typeface="+mn-ea"/>
                <a:cs typeface="+mn-cs"/>
                <a:hlinkClick r:id="rId3"/>
              </a:rPr>
              <a:t>Cloud Native Computing Foundation</a:t>
            </a:r>
            <a:r>
              <a:rPr lang="en-US" sz="1200" b="0" i="0" kern="1200" dirty="0">
                <a:solidFill>
                  <a:schemeClr val="tx1"/>
                </a:solidFill>
                <a:effectLst/>
                <a:latin typeface="Metropolis" panose="00000500000000000000" pitchFamily="50" charset="0"/>
                <a:ea typeface="+mn-ea"/>
                <a:cs typeface="+mn-cs"/>
              </a:rPr>
              <a:t> in October 2018. The project aims to unify the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ecosystems with a </a:t>
            </a:r>
            <a:r>
              <a:rPr lang="en-US" sz="1200" b="0" i="0" u="sng" kern="1200" dirty="0">
                <a:solidFill>
                  <a:schemeClr val="tx1"/>
                </a:solidFill>
                <a:effectLst/>
                <a:latin typeface="Metropolis" panose="00000500000000000000" pitchFamily="50" charset="0"/>
                <a:ea typeface="+mn-ea"/>
                <a:cs typeface="+mn-cs"/>
                <a:hlinkClick r:id="rId4"/>
              </a:rPr>
              <a:t>platform-to-buildpack contract</a:t>
            </a:r>
            <a:r>
              <a:rPr lang="en-US" sz="1200" b="0" i="0" kern="1200" dirty="0">
                <a:solidFill>
                  <a:schemeClr val="tx1"/>
                </a:solidFill>
                <a:effectLst/>
                <a:latin typeface="Metropolis" panose="00000500000000000000" pitchFamily="50" charset="0"/>
                <a:ea typeface="+mn-ea"/>
                <a:cs typeface="+mn-cs"/>
              </a:rPr>
              <a:t> that is well-defined and that incorporates learnings from maintaining production-grade </a:t>
            </a: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for years at both Pivotal and Heroku.</a:t>
            </a:r>
            <a:endParaRPr lang="en-US" b="1" dirty="0">
              <a:solidFill>
                <a:schemeClr val="dk2"/>
              </a:solidFill>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75893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3d36cf9ca_2_160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5" name="Google Shape;3955;g83d36cf9ca_2_1603: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rtl="0"/>
            <a:endParaRPr lang="en-US" sz="1200" b="0" i="0" kern="1200" dirty="0">
              <a:solidFill>
                <a:schemeClr val="tx1"/>
              </a:solidFill>
              <a:effectLst/>
              <a:latin typeface="Metropolis" panose="00000500000000000000" pitchFamily="50" charset="0"/>
              <a:ea typeface="+mn-ea"/>
              <a:cs typeface="+mn-cs"/>
            </a:endParaRPr>
          </a:p>
          <a:p>
            <a:pPr rtl="0"/>
            <a:r>
              <a:rPr lang="en-US" sz="1200" b="1" i="0" u="sng" kern="1200" dirty="0">
                <a:solidFill>
                  <a:schemeClr val="tx1"/>
                </a:solidFill>
                <a:effectLst/>
                <a:latin typeface="Metropolis" panose="00000500000000000000" pitchFamily="50" charset="0"/>
                <a:ea typeface="+mn-ea"/>
                <a:cs typeface="+mn-cs"/>
                <a:hlinkClick r:id="rId3"/>
              </a:rPr>
              <a:t>Buildpacks</a:t>
            </a:r>
            <a:r>
              <a:rPr lang="en-US" sz="1200" b="1" i="0" kern="1200" dirty="0">
                <a:solidFill>
                  <a:schemeClr val="tx1"/>
                </a:solidFill>
                <a:effectLst/>
                <a:latin typeface="Metropolis" panose="00000500000000000000" pitchFamily="50" charset="0"/>
                <a:ea typeface="+mn-ea"/>
                <a:cs typeface="+mn-cs"/>
              </a:rPr>
              <a:t> provide framework and runtime support for applications.</a:t>
            </a:r>
            <a:r>
              <a:rPr lang="en-US" sz="1200" b="0" i="0" kern="1200" dirty="0">
                <a:solidFill>
                  <a:schemeClr val="tx1"/>
                </a:solidFill>
                <a:effectLst/>
                <a:latin typeface="Metropolis" panose="00000500000000000000" pitchFamily="50" charset="0"/>
                <a:ea typeface="+mn-ea"/>
                <a:cs typeface="+mn-cs"/>
              </a:rPr>
              <a:t> </a:t>
            </a: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examine your apps to determine all the dependencies it needs and configure them appropriately to run on any cloud.</a:t>
            </a:r>
            <a:endParaRPr b="1" dirty="0">
              <a:solidFill>
                <a:schemeClr val="dk2"/>
              </a:solidFill>
            </a:endParaRPr>
          </a:p>
        </p:txBody>
      </p:sp>
      <p:sp>
        <p:nvSpPr>
          <p:cNvPr id="3956" name="Google Shape;3956;g83d36cf9ca_2_1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83448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allow you to convert your source code into a secure, efficient, production ready container image.</a:t>
            </a:r>
            <a:endParaRPr lang="en-US" sz="1200" b="1" i="0" u="none" strike="noStrike" kern="1200" dirty="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etropolis" panose="00000500000000000000" pitchFamily="50" charset="0"/>
                <a:ea typeface="+mn-ea"/>
                <a:cs typeface="+mn-cs"/>
              </a:rPr>
              <a:t>So, what is CNBP?</a:t>
            </a:r>
            <a:r>
              <a:rPr lang="en-US" sz="1200" b="0" i="0" u="none" strike="noStrike" kern="1200" dirty="0">
                <a:solidFill>
                  <a:schemeClr val="tx1"/>
                </a:solidFill>
                <a:effectLst/>
                <a:latin typeface="Metropolis" panose="00000500000000000000" pitchFamily="50" charset="0"/>
                <a:ea typeface="+mn-ea"/>
                <a:cs typeface="+mn-cs"/>
              </a:rPr>
              <a:t> is purely a specification project to turn applications into OCI compliant containers. It consists of buildpacks which is an object that scans the source code, by running a process against it called lifecycle and at the end of the process exports an OCI image that can run on any k8s platform. Goal is to make it as easy as possible to go from source code to OCI compliant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Wingdings" pitchFamily="2" charset="2"/>
              <a:buChar char="Ø"/>
            </a:pPr>
            <a:r>
              <a:rPr lang="en-US" dirty="0"/>
              <a:t>Drives Consistency</a:t>
            </a:r>
          </a:p>
          <a:p>
            <a:pPr marL="171450" indent="-171450">
              <a:buFont typeface="Wingdings" pitchFamily="2" charset="2"/>
              <a:buChar char="Ø"/>
            </a:pPr>
            <a:r>
              <a:rPr lang="en-US" dirty="0"/>
              <a:t>Creates a mechanism to separate developer concerns from operational maintenance and security</a:t>
            </a:r>
          </a:p>
          <a:p>
            <a:pPr marL="171450" indent="-171450">
              <a:buFont typeface="Wingdings" pitchFamily="2" charset="2"/>
              <a:buChar char="Ø"/>
            </a:pPr>
            <a:r>
              <a:rPr lang="en-US" dirty="0"/>
              <a:t>Builds on years of experience running millions of containerized workloads a scale</a:t>
            </a:r>
          </a:p>
        </p:txBody>
      </p:sp>
      <p:sp>
        <p:nvSpPr>
          <p:cNvPr id="4" name="Slide Number Placeholder 3"/>
          <p:cNvSpPr>
            <a:spLocks noGrp="1"/>
          </p:cNvSpPr>
          <p:nvPr>
            <p:ph type="sldNum" sz="quarter" idx="10"/>
          </p:nvPr>
        </p:nvSpPr>
        <p:spPr/>
        <p:txBody>
          <a:bodyPr/>
          <a:lstStyle/>
          <a:p>
            <a:fld id="{9F4FBC3A-A12C-40F9-BB8D-BC30C7901396}" type="slidenum">
              <a:rPr lang="en-US" smtClean="0"/>
              <a:t>4</a:t>
            </a:fld>
            <a:endParaRPr lang="en-US" dirty="0"/>
          </a:p>
        </p:txBody>
      </p:sp>
    </p:spTree>
    <p:extLst>
      <p:ext uri="{BB962C8B-B14F-4D97-AF65-F5344CB8AC3E}">
        <p14:creationId xmlns:p14="http://schemas.microsoft.com/office/powerpoint/2010/main" val="308073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3d36cf9ca_2_160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5" name="Google Shape;3955;g83d36cf9ca_2_1603: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r>
              <a:rPr lang="en-US" sz="1200" b="1" i="0" kern="1200" dirty="0">
                <a:solidFill>
                  <a:schemeClr val="tx1"/>
                </a:solidFill>
                <a:effectLst/>
                <a:latin typeface="Metropolis" panose="00000500000000000000" pitchFamily="50" charset="0"/>
                <a:ea typeface="+mn-ea"/>
                <a:cs typeface="+mn-cs"/>
              </a:rPr>
              <a:t>Each </a:t>
            </a:r>
            <a:r>
              <a:rPr lang="en-US" sz="1200" b="1" i="0" kern="1200" dirty="0" err="1">
                <a:solidFill>
                  <a:schemeClr val="tx1"/>
                </a:solidFill>
                <a:effectLst/>
                <a:latin typeface="Metropolis" panose="00000500000000000000" pitchFamily="50" charset="0"/>
                <a:ea typeface="+mn-ea"/>
                <a:cs typeface="+mn-cs"/>
              </a:rPr>
              <a:t>buildpack</a:t>
            </a:r>
            <a:r>
              <a:rPr lang="en-US" sz="1200" b="1" i="0" kern="1200" dirty="0">
                <a:solidFill>
                  <a:schemeClr val="tx1"/>
                </a:solidFill>
                <a:effectLst/>
                <a:latin typeface="Metropolis" panose="00000500000000000000" pitchFamily="50" charset="0"/>
                <a:ea typeface="+mn-ea"/>
                <a:cs typeface="+mn-cs"/>
              </a:rPr>
              <a:t> comprises of two phases -</a:t>
            </a:r>
            <a:endParaRPr lang="en-US" sz="1200" b="0" i="0" kern="1200" dirty="0">
              <a:solidFill>
                <a:schemeClr val="tx1"/>
              </a:solidFill>
              <a:effectLst/>
              <a:latin typeface="Metropolis" panose="00000500000000000000" pitchFamily="50" charset="0"/>
              <a:ea typeface="+mn-ea"/>
              <a:cs typeface="+mn-cs"/>
            </a:endParaRPr>
          </a:p>
          <a:p>
            <a:r>
              <a:rPr lang="en-US" sz="1200" b="0" i="0" u="none" strike="noStrike" kern="1200" dirty="0">
                <a:solidFill>
                  <a:schemeClr val="tx1"/>
                </a:solidFill>
                <a:effectLst/>
                <a:latin typeface="Metropolis" panose="00000500000000000000" pitchFamily="50" charset="0"/>
                <a:ea typeface="+mn-ea"/>
                <a:cs typeface="+mn-cs"/>
                <a:hlinkClick r:id="rId3"/>
              </a:rPr>
              <a:t>Detect phase </a:t>
            </a:r>
            <a:endParaRPr lang="en-US" sz="1200" b="0" i="0" kern="1200" dirty="0">
              <a:solidFill>
                <a:schemeClr val="tx1"/>
              </a:solidFill>
              <a:effectLst/>
              <a:latin typeface="Metropolis" panose="00000500000000000000" pitchFamily="50" charset="0"/>
              <a:ea typeface="+mn-ea"/>
              <a:cs typeface="+mn-cs"/>
            </a:endParaRPr>
          </a:p>
          <a:p>
            <a:r>
              <a:rPr lang="en-US" sz="1200" b="0" i="0" kern="1200" dirty="0">
                <a:solidFill>
                  <a:schemeClr val="tx1"/>
                </a:solidFill>
                <a:effectLst/>
                <a:latin typeface="Metropolis" panose="00000500000000000000" pitchFamily="50" charset="0"/>
                <a:ea typeface="+mn-ea"/>
                <a:cs typeface="+mn-cs"/>
              </a:rPr>
              <a:t>The detect phase runs against your source code to determine if the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is applicable or not. Once a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is detected to be applicable, it proceeds to the build stage. If the project fails detection the build stage for a specific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is skipped.</a:t>
            </a:r>
          </a:p>
          <a:p>
            <a:pPr marL="171450" indent="-171450">
              <a:buFont typeface="Arial" panose="020B0604020202020204" pitchFamily="34" charset="0"/>
              <a:buChar char="•"/>
            </a:pPr>
            <a:r>
              <a:rPr lang="en-US" sz="1200" b="0" i="0" kern="1200" dirty="0">
                <a:solidFill>
                  <a:schemeClr val="tx1"/>
                </a:solidFill>
                <a:effectLst/>
                <a:latin typeface="Metropolis" panose="00000500000000000000" pitchFamily="50" charset="0"/>
                <a:ea typeface="+mn-ea"/>
                <a:cs typeface="+mn-cs"/>
              </a:rPr>
              <a:t>A Python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may look for a </a:t>
            </a:r>
            <a:r>
              <a:rPr lang="en-US" sz="1200" b="0" i="0" kern="1200" dirty="0" err="1">
                <a:solidFill>
                  <a:schemeClr val="tx1"/>
                </a:solidFill>
                <a:effectLst/>
                <a:latin typeface="Metropolis" panose="00000500000000000000" pitchFamily="50" charset="0"/>
                <a:ea typeface="+mn-ea"/>
                <a:cs typeface="+mn-cs"/>
              </a:rPr>
              <a:t>requirements.txt</a:t>
            </a:r>
            <a:r>
              <a:rPr lang="en-US" sz="1200" b="0" i="0" kern="1200" dirty="0">
                <a:solidFill>
                  <a:schemeClr val="tx1"/>
                </a:solidFill>
                <a:effectLst/>
                <a:latin typeface="Metropolis" panose="00000500000000000000" pitchFamily="50" charset="0"/>
                <a:ea typeface="+mn-ea"/>
                <a:cs typeface="+mn-cs"/>
              </a:rPr>
              <a:t> or a </a:t>
            </a:r>
            <a:r>
              <a:rPr lang="en-US" sz="1200" b="0" i="0" kern="1200" dirty="0" err="1">
                <a:solidFill>
                  <a:schemeClr val="tx1"/>
                </a:solidFill>
                <a:effectLst/>
                <a:latin typeface="Metropolis" panose="00000500000000000000" pitchFamily="50" charset="0"/>
                <a:ea typeface="+mn-ea"/>
                <a:cs typeface="+mn-cs"/>
              </a:rPr>
              <a:t>setup.py</a:t>
            </a:r>
            <a:r>
              <a:rPr lang="en-US" sz="1200" b="0" i="0" kern="1200" dirty="0">
                <a:solidFill>
                  <a:schemeClr val="tx1"/>
                </a:solidFill>
                <a:effectLst/>
                <a:latin typeface="Metropolis" panose="00000500000000000000" pitchFamily="50" charset="0"/>
                <a:ea typeface="+mn-ea"/>
                <a:cs typeface="+mn-cs"/>
              </a:rPr>
              <a:t> file pass</a:t>
            </a:r>
          </a:p>
          <a:p>
            <a:pPr marL="171450" indent="-171450">
              <a:buFont typeface="Arial" panose="020B0604020202020204" pitchFamily="34" charset="0"/>
              <a:buChar char="•"/>
            </a:pPr>
            <a:r>
              <a:rPr lang="en-US" sz="1200" b="0" i="0" kern="1200" dirty="0">
                <a:solidFill>
                  <a:schemeClr val="tx1"/>
                </a:solidFill>
                <a:effectLst/>
                <a:latin typeface="Metropolis" panose="00000500000000000000" pitchFamily="50" charset="0"/>
                <a:ea typeface="+mn-ea"/>
                <a:cs typeface="+mn-cs"/>
              </a:rPr>
              <a:t>A Node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may look for a package-</a:t>
            </a:r>
            <a:r>
              <a:rPr lang="en-US" sz="1200" b="0" i="0" kern="1200" dirty="0" err="1">
                <a:solidFill>
                  <a:schemeClr val="tx1"/>
                </a:solidFill>
                <a:effectLst/>
                <a:latin typeface="Metropolis" panose="00000500000000000000" pitchFamily="50" charset="0"/>
                <a:ea typeface="+mn-ea"/>
                <a:cs typeface="+mn-cs"/>
              </a:rPr>
              <a:t>lock.json</a:t>
            </a:r>
            <a:r>
              <a:rPr lang="en-US" sz="1200" b="0" i="0" kern="1200" dirty="0">
                <a:solidFill>
                  <a:schemeClr val="tx1"/>
                </a:solidFill>
                <a:effectLst/>
                <a:latin typeface="Metropolis" panose="00000500000000000000" pitchFamily="50" charset="0"/>
                <a:ea typeface="+mn-ea"/>
                <a:cs typeface="+mn-cs"/>
              </a:rPr>
              <a:t> file to pass</a:t>
            </a:r>
          </a:p>
          <a:p>
            <a:endParaRPr lang="en-US" sz="1200" b="0" i="0" kern="1200" dirty="0">
              <a:solidFill>
                <a:schemeClr val="tx1"/>
              </a:solidFill>
              <a:effectLst/>
              <a:latin typeface="Metropolis" panose="00000500000000000000" pitchFamily="50" charset="0"/>
              <a:ea typeface="+mn-ea"/>
              <a:cs typeface="+mn-cs"/>
            </a:endParaRPr>
          </a:p>
          <a:p>
            <a:r>
              <a:rPr lang="en-US" sz="1200" b="0" i="0" u="none" strike="noStrike" kern="1200" dirty="0">
                <a:solidFill>
                  <a:schemeClr val="tx1"/>
                </a:solidFill>
                <a:effectLst/>
                <a:latin typeface="Metropolis" panose="00000500000000000000" pitchFamily="50" charset="0"/>
                <a:ea typeface="+mn-ea"/>
                <a:cs typeface="+mn-cs"/>
                <a:hlinkClick r:id="rId4"/>
              </a:rPr>
              <a:t>Build phase </a:t>
            </a:r>
            <a:endParaRPr lang="en-US" sz="1200" b="0" i="0" kern="1200" dirty="0">
              <a:solidFill>
                <a:schemeClr val="tx1"/>
              </a:solidFill>
              <a:effectLst/>
              <a:latin typeface="Metropolis" panose="00000500000000000000" pitchFamily="50" charset="0"/>
              <a:ea typeface="+mn-ea"/>
              <a:cs typeface="+mn-cs"/>
            </a:endParaRPr>
          </a:p>
          <a:p>
            <a:r>
              <a:rPr lang="en-US" sz="1200" b="0" i="0" kern="1200" dirty="0">
                <a:solidFill>
                  <a:schemeClr val="tx1"/>
                </a:solidFill>
                <a:effectLst/>
                <a:latin typeface="Metropolis" panose="00000500000000000000" pitchFamily="50" charset="0"/>
                <a:ea typeface="+mn-ea"/>
                <a:cs typeface="+mn-cs"/>
              </a:rPr>
              <a:t>The build phase runs against your source code to -</a:t>
            </a:r>
          </a:p>
          <a:p>
            <a:pPr marL="228600" indent="-228600">
              <a:buFont typeface="+mj-lt"/>
              <a:buAutoNum type="arabicPeriod"/>
            </a:pPr>
            <a:r>
              <a:rPr lang="en-US" sz="1200" b="0" i="0" kern="1200" dirty="0">
                <a:solidFill>
                  <a:schemeClr val="tx1"/>
                </a:solidFill>
                <a:effectLst/>
                <a:latin typeface="Metropolis" panose="00000500000000000000" pitchFamily="50" charset="0"/>
                <a:ea typeface="+mn-ea"/>
                <a:cs typeface="+mn-cs"/>
              </a:rPr>
              <a:t>Set up the build-time and run-time environment</a:t>
            </a:r>
          </a:p>
          <a:p>
            <a:pPr marL="228600" indent="-228600">
              <a:buFont typeface="+mj-lt"/>
              <a:buAutoNum type="arabicPeriod"/>
            </a:pPr>
            <a:r>
              <a:rPr lang="en-US" sz="1200" b="0" i="0" kern="1200" dirty="0">
                <a:solidFill>
                  <a:schemeClr val="tx1"/>
                </a:solidFill>
                <a:effectLst/>
                <a:latin typeface="Metropolis" panose="00000500000000000000" pitchFamily="50" charset="0"/>
                <a:ea typeface="+mn-ea"/>
                <a:cs typeface="+mn-cs"/>
              </a:rPr>
              <a:t>Download dependencies and compile your source code (if needed)</a:t>
            </a:r>
          </a:p>
          <a:p>
            <a:pPr marL="228600" indent="-228600">
              <a:buFont typeface="+mj-lt"/>
              <a:buAutoNum type="arabicPeriod"/>
            </a:pPr>
            <a:r>
              <a:rPr lang="en-US" sz="1200" b="0" i="0" kern="1200" dirty="0">
                <a:solidFill>
                  <a:schemeClr val="tx1"/>
                </a:solidFill>
                <a:effectLst/>
                <a:latin typeface="Metropolis" panose="00000500000000000000" pitchFamily="50" charset="0"/>
                <a:ea typeface="+mn-ea"/>
                <a:cs typeface="+mn-cs"/>
              </a:rPr>
              <a:t>Set appropriate entry point and startup scripts</a:t>
            </a:r>
          </a:p>
          <a:p>
            <a:r>
              <a:rPr lang="en-US" sz="1200" b="0" i="0" kern="1200" dirty="0">
                <a:solidFill>
                  <a:schemeClr val="tx1"/>
                </a:solidFill>
                <a:effectLst/>
                <a:latin typeface="Metropolis" panose="00000500000000000000" pitchFamily="50" charset="0"/>
                <a:ea typeface="+mn-ea"/>
                <a:cs typeface="+mn-cs"/>
              </a:rPr>
              <a:t>For example:</a:t>
            </a:r>
          </a:p>
          <a:p>
            <a:pPr marL="171450" indent="-171450">
              <a:buFont typeface="Arial" panose="020B0604020202020204" pitchFamily="34" charset="0"/>
              <a:buChar char="•"/>
            </a:pPr>
            <a:r>
              <a:rPr lang="en-US" sz="1200" b="0" i="0" kern="1200" dirty="0">
                <a:solidFill>
                  <a:schemeClr val="tx1"/>
                </a:solidFill>
                <a:effectLst/>
                <a:latin typeface="Metropolis" panose="00000500000000000000" pitchFamily="50" charset="0"/>
                <a:ea typeface="+mn-ea"/>
                <a:cs typeface="+mn-cs"/>
              </a:rPr>
              <a:t>A Python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may run pip install -r </a:t>
            </a:r>
            <a:r>
              <a:rPr lang="en-US" sz="1200" b="0" i="0" kern="1200" dirty="0" err="1">
                <a:solidFill>
                  <a:schemeClr val="tx1"/>
                </a:solidFill>
                <a:effectLst/>
                <a:latin typeface="Metropolis" panose="00000500000000000000" pitchFamily="50" charset="0"/>
                <a:ea typeface="+mn-ea"/>
                <a:cs typeface="+mn-cs"/>
              </a:rPr>
              <a:t>requirements.txt</a:t>
            </a:r>
            <a:r>
              <a:rPr lang="en-US" sz="1200" b="0" i="0" kern="1200" dirty="0">
                <a:solidFill>
                  <a:schemeClr val="tx1"/>
                </a:solidFill>
                <a:effectLst/>
                <a:latin typeface="Metropolis" panose="00000500000000000000" pitchFamily="50" charset="0"/>
                <a:ea typeface="+mn-ea"/>
                <a:cs typeface="+mn-cs"/>
              </a:rPr>
              <a:t> if it detected a </a:t>
            </a:r>
            <a:r>
              <a:rPr lang="en-US" sz="1200" b="0" i="0" kern="1200" dirty="0" err="1">
                <a:solidFill>
                  <a:schemeClr val="tx1"/>
                </a:solidFill>
                <a:effectLst/>
                <a:latin typeface="Metropolis" panose="00000500000000000000" pitchFamily="50" charset="0"/>
                <a:ea typeface="+mn-ea"/>
                <a:cs typeface="+mn-cs"/>
              </a:rPr>
              <a:t>requirements.txt</a:t>
            </a:r>
            <a:r>
              <a:rPr lang="en-US" sz="1200" b="0" i="0" kern="1200" dirty="0">
                <a:solidFill>
                  <a:schemeClr val="tx1"/>
                </a:solidFill>
                <a:effectLst/>
                <a:latin typeface="Metropolis" panose="00000500000000000000" pitchFamily="50" charset="0"/>
                <a:ea typeface="+mn-ea"/>
                <a:cs typeface="+mn-cs"/>
              </a:rPr>
              <a:t> file</a:t>
            </a:r>
          </a:p>
          <a:p>
            <a:pPr marL="171450" indent="-171450">
              <a:buFont typeface="Arial" panose="020B0604020202020204" pitchFamily="34" charset="0"/>
              <a:buChar char="•"/>
            </a:pPr>
            <a:r>
              <a:rPr lang="en-US" sz="1200" b="0" i="0" kern="1200" dirty="0">
                <a:solidFill>
                  <a:schemeClr val="tx1"/>
                </a:solidFill>
                <a:effectLst/>
                <a:latin typeface="Metropolis" panose="00000500000000000000" pitchFamily="50" charset="0"/>
                <a:ea typeface="+mn-ea"/>
                <a:cs typeface="+mn-cs"/>
              </a:rPr>
              <a:t>A Node </a:t>
            </a:r>
            <a:r>
              <a:rPr lang="en-US" sz="1200" b="0" i="0" kern="1200" dirty="0" err="1">
                <a:solidFill>
                  <a:schemeClr val="tx1"/>
                </a:solidFill>
                <a:effectLst/>
                <a:latin typeface="Metropolis" panose="00000500000000000000" pitchFamily="50" charset="0"/>
                <a:ea typeface="+mn-ea"/>
                <a:cs typeface="+mn-cs"/>
              </a:rPr>
              <a:t>buildpack</a:t>
            </a:r>
            <a:r>
              <a:rPr lang="en-US" sz="1200" b="0" i="0" kern="1200" dirty="0">
                <a:solidFill>
                  <a:schemeClr val="tx1"/>
                </a:solidFill>
                <a:effectLst/>
                <a:latin typeface="Metropolis" panose="00000500000000000000" pitchFamily="50" charset="0"/>
                <a:ea typeface="+mn-ea"/>
                <a:cs typeface="+mn-cs"/>
              </a:rPr>
              <a:t> may run </a:t>
            </a:r>
            <a:r>
              <a:rPr lang="en-US" sz="1200" b="0" i="0" kern="1200" dirty="0" err="1">
                <a:solidFill>
                  <a:schemeClr val="tx1"/>
                </a:solidFill>
                <a:effectLst/>
                <a:latin typeface="Metropolis" panose="00000500000000000000" pitchFamily="50" charset="0"/>
                <a:ea typeface="+mn-ea"/>
                <a:cs typeface="+mn-cs"/>
              </a:rPr>
              <a:t>npm</a:t>
            </a:r>
            <a:r>
              <a:rPr lang="en-US" sz="1200" b="0" i="0" kern="1200" dirty="0">
                <a:solidFill>
                  <a:schemeClr val="tx1"/>
                </a:solidFill>
                <a:effectLst/>
                <a:latin typeface="Metropolis" panose="00000500000000000000" pitchFamily="50" charset="0"/>
                <a:ea typeface="+mn-ea"/>
                <a:cs typeface="+mn-cs"/>
              </a:rPr>
              <a:t> install if it detected a package-</a:t>
            </a:r>
            <a:r>
              <a:rPr lang="en-US" sz="1200" b="0" i="0" kern="1200" dirty="0" err="1">
                <a:solidFill>
                  <a:schemeClr val="tx1"/>
                </a:solidFill>
                <a:effectLst/>
                <a:latin typeface="Metropolis" panose="00000500000000000000" pitchFamily="50" charset="0"/>
                <a:ea typeface="+mn-ea"/>
                <a:cs typeface="+mn-cs"/>
              </a:rPr>
              <a:t>lock.json</a:t>
            </a:r>
            <a:r>
              <a:rPr lang="en-US" sz="1200" b="0" i="0" kern="1200" dirty="0">
                <a:solidFill>
                  <a:schemeClr val="tx1"/>
                </a:solidFill>
                <a:effectLst/>
                <a:latin typeface="Metropolis" panose="00000500000000000000" pitchFamily="50" charset="0"/>
                <a:ea typeface="+mn-ea"/>
                <a:cs typeface="+mn-cs"/>
              </a:rPr>
              <a:t> file</a:t>
            </a:r>
          </a:p>
        </p:txBody>
      </p:sp>
      <p:sp>
        <p:nvSpPr>
          <p:cNvPr id="3956" name="Google Shape;3956;g83d36cf9ca_2_1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extLst>
      <p:ext uri="{BB962C8B-B14F-4D97-AF65-F5344CB8AC3E}">
        <p14:creationId xmlns:p14="http://schemas.microsoft.com/office/powerpoint/2010/main" val="3463402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3d36cf9ca_2_160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5" name="Google Shape;3955;g83d36cf9ca_2_1603: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r>
              <a:rPr lang="en-US" sz="1200" b="0" i="0" u="sng" kern="1200" dirty="0">
                <a:solidFill>
                  <a:schemeClr val="tx1"/>
                </a:solidFill>
                <a:effectLst/>
                <a:latin typeface="Metropolis" panose="00000500000000000000" pitchFamily="50" charset="0"/>
                <a:ea typeface="+mn-ea"/>
                <a:cs typeface="+mn-cs"/>
                <a:hlinkClick r:id="rId3"/>
              </a:rPr>
              <a:t>Builders</a:t>
            </a:r>
            <a:r>
              <a:rPr lang="en-US" sz="1200" b="0" i="0" kern="1200" dirty="0">
                <a:solidFill>
                  <a:schemeClr val="tx1"/>
                </a:solidFill>
                <a:effectLst/>
                <a:latin typeface="Metropolis" panose="00000500000000000000" pitchFamily="50" charset="0"/>
                <a:ea typeface="+mn-ea"/>
                <a:cs typeface="+mn-cs"/>
              </a:rPr>
              <a:t> are an ordered combination of </a:t>
            </a:r>
            <a:r>
              <a:rPr lang="en-US" sz="1200" b="0" i="0" u="sng" kern="1200" dirty="0">
                <a:solidFill>
                  <a:schemeClr val="tx1"/>
                </a:solidFill>
                <a:effectLst/>
                <a:latin typeface="Metropolis" panose="00000500000000000000" pitchFamily="50" charset="0"/>
                <a:ea typeface="+mn-ea"/>
                <a:cs typeface="+mn-cs"/>
                <a:hlinkClick r:id="rId4"/>
              </a:rPr>
              <a:t>buildpacks</a:t>
            </a:r>
            <a:r>
              <a:rPr lang="en-US" sz="1200" b="0" i="0" kern="1200" dirty="0">
                <a:solidFill>
                  <a:schemeClr val="tx1"/>
                </a:solidFill>
                <a:effectLst/>
                <a:latin typeface="Metropolis" panose="00000500000000000000" pitchFamily="50" charset="0"/>
                <a:ea typeface="+mn-ea"/>
                <a:cs typeface="+mn-cs"/>
              </a:rPr>
              <a:t> with a base build image, a lifecycle, and reference to a run image. They take in your app source code and build the output app image. The build image provides the base environment for the builder (for </a:t>
            </a:r>
            <a:r>
              <a:rPr lang="en-US" sz="1200" b="0" i="0" kern="1200" dirty="0" err="1">
                <a:solidFill>
                  <a:schemeClr val="tx1"/>
                </a:solidFill>
                <a:effectLst/>
                <a:latin typeface="Metropolis" panose="00000500000000000000" pitchFamily="50" charset="0"/>
                <a:ea typeface="+mn-ea"/>
                <a:cs typeface="+mn-cs"/>
              </a:rPr>
              <a:t>eg.</a:t>
            </a:r>
            <a:r>
              <a:rPr lang="en-US" sz="1200" b="0" i="0" kern="1200" dirty="0">
                <a:solidFill>
                  <a:schemeClr val="tx1"/>
                </a:solidFill>
                <a:effectLst/>
                <a:latin typeface="Metropolis" panose="00000500000000000000" pitchFamily="50" charset="0"/>
                <a:ea typeface="+mn-ea"/>
                <a:cs typeface="+mn-cs"/>
              </a:rPr>
              <a:t> an Ubuntu Bionic OS image with build tooling) and a run image provides the base environment for the app image during runtime. A combination of a build image and a run image is called a </a:t>
            </a:r>
            <a:r>
              <a:rPr lang="en-US" sz="1200" b="0" i="0" u="sng" kern="1200" dirty="0">
                <a:solidFill>
                  <a:schemeClr val="tx1"/>
                </a:solidFill>
                <a:effectLst/>
                <a:latin typeface="Metropolis" panose="00000500000000000000" pitchFamily="50" charset="0"/>
                <a:ea typeface="+mn-ea"/>
                <a:cs typeface="+mn-cs"/>
                <a:hlinkClick r:id="rId5"/>
              </a:rPr>
              <a:t>stack</a:t>
            </a:r>
            <a:r>
              <a:rPr lang="en-US" sz="1200" b="0" i="0" kern="1200" dirty="0">
                <a:solidFill>
                  <a:schemeClr val="tx1"/>
                </a:solidFill>
                <a:effectLst/>
                <a:latin typeface="Metropolis" panose="00000500000000000000" pitchFamily="50" charset="0"/>
                <a:ea typeface="+mn-ea"/>
                <a:cs typeface="+mn-cs"/>
              </a:rPr>
              <a:t>.</a:t>
            </a:r>
          </a:p>
          <a:p>
            <a:endParaRPr lang="en-US" sz="1200" b="0" i="0" kern="1200" dirty="0">
              <a:solidFill>
                <a:schemeClr val="tx1"/>
              </a:solidFill>
              <a:effectLst/>
              <a:latin typeface="Metropolis" panose="00000500000000000000" pitchFamily="50" charset="0"/>
              <a:ea typeface="+mn-ea"/>
              <a:cs typeface="+mn-cs"/>
            </a:endParaRPr>
          </a:p>
          <a:p>
            <a:r>
              <a:rPr lang="en-US" sz="1200" b="0" i="0" kern="1200" dirty="0">
                <a:solidFill>
                  <a:schemeClr val="tx1"/>
                </a:solidFill>
                <a:effectLst/>
                <a:latin typeface="Metropolis" panose="00000500000000000000" pitchFamily="50" charset="0"/>
                <a:ea typeface="+mn-ea"/>
                <a:cs typeface="+mn-cs"/>
              </a:rPr>
              <a:t>Under the hood a builder uses the </a:t>
            </a:r>
            <a:r>
              <a:rPr lang="en-US" sz="1200" b="0" i="0" u="sng" kern="1200" dirty="0">
                <a:solidFill>
                  <a:schemeClr val="tx1"/>
                </a:solidFill>
                <a:effectLst/>
                <a:latin typeface="Metropolis" panose="00000500000000000000" pitchFamily="50" charset="0"/>
                <a:ea typeface="+mn-ea"/>
                <a:cs typeface="+mn-cs"/>
                <a:hlinkClick r:id="rId6"/>
              </a:rPr>
              <a:t>lifecycle</a:t>
            </a:r>
            <a:r>
              <a:rPr lang="en-US" sz="1200" b="0" i="0" kern="1200" dirty="0">
                <a:solidFill>
                  <a:schemeClr val="tx1"/>
                </a:solidFill>
                <a:effectLst/>
                <a:latin typeface="Metropolis" panose="00000500000000000000" pitchFamily="50" charset="0"/>
                <a:ea typeface="+mn-ea"/>
                <a:cs typeface="+mn-cs"/>
              </a:rPr>
              <a:t> to run the detect phase for all the </a:t>
            </a: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it contains in order and then proceeds to run the build phase of all the </a:t>
            </a:r>
            <a:r>
              <a:rPr lang="en-US" sz="1200" b="0" i="0" kern="1200" dirty="0" err="1">
                <a:solidFill>
                  <a:schemeClr val="tx1"/>
                </a:solidFill>
                <a:effectLst/>
                <a:latin typeface="Metropolis" panose="00000500000000000000" pitchFamily="50" charset="0"/>
                <a:ea typeface="+mn-ea"/>
                <a:cs typeface="+mn-cs"/>
              </a:rPr>
              <a:t>buildpacks</a:t>
            </a:r>
            <a:r>
              <a:rPr lang="en-US" sz="1200" b="0" i="0" kern="1200" dirty="0">
                <a:solidFill>
                  <a:schemeClr val="tx1"/>
                </a:solidFill>
                <a:effectLst/>
                <a:latin typeface="Metropolis" panose="00000500000000000000" pitchFamily="50" charset="0"/>
                <a:ea typeface="+mn-ea"/>
                <a:cs typeface="+mn-cs"/>
              </a:rPr>
              <a:t> that passed detection.</a:t>
            </a:r>
          </a:p>
          <a:p>
            <a:r>
              <a:rPr lang="en-US" sz="1200" b="0" i="0" kern="1200" dirty="0">
                <a:solidFill>
                  <a:schemeClr val="tx1"/>
                </a:solidFill>
                <a:effectLst/>
                <a:latin typeface="Metropolis" panose="00000500000000000000" pitchFamily="50" charset="0"/>
                <a:ea typeface="+mn-ea"/>
                <a:cs typeface="+mn-cs"/>
              </a:rPr>
              <a:t>This allows us to have a </a:t>
            </a:r>
            <a:r>
              <a:rPr lang="en-US" sz="1200" b="1" i="0" kern="1200" dirty="0">
                <a:solidFill>
                  <a:schemeClr val="tx1"/>
                </a:solidFill>
                <a:effectLst/>
                <a:latin typeface="Metropolis" panose="00000500000000000000" pitchFamily="50" charset="0"/>
                <a:ea typeface="+mn-ea"/>
                <a:cs typeface="+mn-cs"/>
              </a:rPr>
              <a:t>single</a:t>
            </a:r>
            <a:r>
              <a:rPr lang="en-US" sz="1200" b="0" i="0" kern="1200" dirty="0">
                <a:solidFill>
                  <a:schemeClr val="tx1"/>
                </a:solidFill>
                <a:effectLst/>
                <a:latin typeface="Metropolis" panose="00000500000000000000" pitchFamily="50" charset="0"/>
                <a:ea typeface="+mn-ea"/>
                <a:cs typeface="+mn-cs"/>
              </a:rPr>
              <a:t> builder that can detect and build various kinds of applications automatically</a:t>
            </a:r>
          </a:p>
        </p:txBody>
      </p:sp>
      <p:sp>
        <p:nvSpPr>
          <p:cNvPr id="3956" name="Google Shape;3956;g83d36cf9ca_2_1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397215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3d36cf9ca_2_160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5" name="Google Shape;3955;g83d36cf9ca_2_1603: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rtl="0"/>
            <a:r>
              <a:rPr lang="en-US" sz="1200" b="1" i="0" u="none" strike="noStrike" kern="1200" dirty="0">
                <a:solidFill>
                  <a:schemeClr val="tx1"/>
                </a:solidFill>
                <a:effectLst/>
                <a:latin typeface="Metropolis" panose="00000500000000000000" pitchFamily="50" charset="0"/>
                <a:ea typeface="+mn-ea"/>
                <a:cs typeface="+mn-cs"/>
              </a:rPr>
              <a:t>Containers are everywhere in your organization</a:t>
            </a:r>
            <a:r>
              <a:rPr lang="en-US" sz="1200" b="0" i="0" u="none" strike="noStrike" kern="1200" dirty="0">
                <a:solidFill>
                  <a:schemeClr val="tx1"/>
                </a:solidFill>
                <a:effectLst/>
                <a:latin typeface="Metropolis" panose="00000500000000000000" pitchFamily="50" charset="0"/>
                <a:ea typeface="+mn-ea"/>
                <a:cs typeface="+mn-cs"/>
              </a:rPr>
              <a:t>. Enterprises are moving rapidly to adopt cloud native patterns. And containers are the foundational building block for these cloud native applications. At their best, containers can improve development velocity, operational efficiency, and reduce risk.</a:t>
            </a:r>
            <a:endParaRPr b="1" dirty="0">
              <a:solidFill>
                <a:schemeClr val="dk2"/>
              </a:solidFill>
            </a:endParaRPr>
          </a:p>
        </p:txBody>
      </p:sp>
      <p:sp>
        <p:nvSpPr>
          <p:cNvPr id="3956" name="Google Shape;3956;g83d36cf9ca_2_1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extLst>
      <p:ext uri="{BB962C8B-B14F-4D97-AF65-F5344CB8AC3E}">
        <p14:creationId xmlns:p14="http://schemas.microsoft.com/office/powerpoint/2010/main" val="276532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a:solidFill>
                  <a:schemeClr val="tx1"/>
                </a:solidFill>
                <a:effectLst/>
                <a:latin typeface="Metropolis" panose="00000500000000000000" pitchFamily="50" charset="0"/>
                <a:ea typeface="+mn-ea"/>
                <a:cs typeface="+mn-cs"/>
              </a:rPr>
              <a:t>Dockerfile - Dockerfile is every developer's friend. Most of you on this call have seen dockerfiles and have used them at some point in time.  And how it plays out is the team is just getting started with K8s and containers; the projects are small and simple; and  it's this very familiarity with dockerfiles that gets things started. </a:t>
            </a:r>
            <a:endParaRPr lang="en-US" b="0" dirty="0">
              <a:effectLst/>
            </a:endParaRPr>
          </a:p>
          <a:p>
            <a:pPr rtl="0"/>
            <a:r>
              <a:rPr lang="en-US" sz="1200" b="0" i="0" u="none" strike="noStrike" kern="1200" dirty="0">
                <a:solidFill>
                  <a:schemeClr val="tx1"/>
                </a:solidFill>
                <a:effectLst/>
                <a:latin typeface="Metropolis" panose="00000500000000000000" pitchFamily="50" charset="0"/>
                <a:ea typeface="+mn-ea"/>
                <a:cs typeface="+mn-cs"/>
              </a:rPr>
              <a:t>Plus they are descriptive, free form files - you specify the operating system, application file system, and the command that’s going to run the application. It's a nice single point of assembly for how you’d like to build the container.</a:t>
            </a:r>
            <a:endParaRPr lang="en-US" b="0" dirty="0">
              <a:effectLst/>
            </a:endParaRPr>
          </a:p>
          <a:p>
            <a:r>
              <a:rPr lang="en-US" sz="1200" b="0" i="0" u="none" strike="noStrike" kern="1200" dirty="0">
                <a:solidFill>
                  <a:schemeClr val="tx1"/>
                </a:solidFill>
                <a:effectLst/>
                <a:latin typeface="Metropolis" panose="00000500000000000000" pitchFamily="50" charset="0"/>
                <a:ea typeface="+mn-ea"/>
                <a:cs typeface="+mn-cs"/>
              </a:rPr>
              <a:t>Easy to use on Day1 but what about Day 2 operations? Interestingly </a:t>
            </a:r>
            <a:r>
              <a:rPr lang="en-US" sz="1200" b="0" i="0" u="none" strike="noStrike" kern="1200" dirty="0" err="1">
                <a:solidFill>
                  <a:schemeClr val="tx1"/>
                </a:solidFill>
                <a:effectLst/>
                <a:latin typeface="Metropolis" panose="00000500000000000000" pitchFamily="50" charset="0"/>
                <a:ea typeface="+mn-ea"/>
                <a:cs typeface="+mn-cs"/>
              </a:rPr>
              <a:t>enuff</a:t>
            </a:r>
            <a:r>
              <a:rPr lang="en-US" sz="1200" b="0" i="0" u="none" strike="noStrike" kern="1200" dirty="0">
                <a:solidFill>
                  <a:schemeClr val="tx1"/>
                </a:solidFill>
                <a:effectLst/>
                <a:latin typeface="Metropolis" panose="00000500000000000000" pitchFamily="50" charset="0"/>
                <a:ea typeface="+mn-ea"/>
                <a:cs typeface="+mn-cs"/>
              </a:rPr>
              <a:t> the flexibility of dockerfiles that brings in the power …. is problematic. </a:t>
            </a:r>
            <a:endParaRPr lang="en-US" sz="1200" b="0" i="0" kern="1200" dirty="0">
              <a:solidFill>
                <a:schemeClr val="tx1"/>
              </a:solidFill>
              <a:effectLst/>
              <a:latin typeface="Metropolis" panose="00000500000000000000" pitchFamily="50" charset="0"/>
              <a:ea typeface="+mn-ea"/>
              <a:cs typeface="+mn-cs"/>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a:p>
        </p:txBody>
      </p:sp>
    </p:spTree>
    <p:extLst>
      <p:ext uri="{BB962C8B-B14F-4D97-AF65-F5344CB8AC3E}">
        <p14:creationId xmlns:p14="http://schemas.microsoft.com/office/powerpoint/2010/main" val="148480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r>
              <a:rPr lang="en-US" sz="1200" b="0" i="0" u="none" strike="noStrike" kern="1200" dirty="0">
                <a:solidFill>
                  <a:schemeClr val="tx1"/>
                </a:solidFill>
                <a:effectLst/>
                <a:latin typeface="Metropolis" panose="00000500000000000000" pitchFamily="50" charset="0"/>
                <a:ea typeface="+mn-ea"/>
                <a:cs typeface="+mn-cs"/>
              </a:rPr>
              <a:t>First, it is the wrong layer of abstraction for application developers, OS layers don't and should not matter if I am an application developer. Second, Inconsistencies creep up as different teams adopt different variations of dockerfile-based solutions across the fleet of containers. Every team has their own recipe for baking these containers, And their recipes start to drift over time. So the containers, are not uniform. Suddenly, you might find yourself dealing with 32 variants of </a:t>
            </a:r>
            <a:r>
              <a:rPr lang="en-US" sz="1200" b="0" i="0" u="none" strike="noStrike" kern="1200" dirty="0" err="1">
                <a:solidFill>
                  <a:schemeClr val="tx1"/>
                </a:solidFill>
                <a:effectLst/>
                <a:latin typeface="Metropolis" panose="00000500000000000000" pitchFamily="50" charset="0"/>
                <a:ea typeface="+mn-ea"/>
                <a:cs typeface="+mn-cs"/>
              </a:rPr>
              <a:t>jdk</a:t>
            </a:r>
            <a:r>
              <a:rPr lang="en-US" sz="1200" b="0" i="0" u="none" strike="noStrike" kern="1200" dirty="0">
                <a:solidFill>
                  <a:schemeClr val="tx1"/>
                </a:solidFill>
                <a:effectLst/>
                <a:latin typeface="Metropolis" panose="00000500000000000000" pitchFamily="50" charset="0"/>
                <a:ea typeface="+mn-ea"/>
                <a:cs typeface="+mn-cs"/>
              </a:rPr>
              <a:t> running in production, different versions of operating systems, libraries, dependencies. They might not even be the most trusted artifacts hardened for production usage. And that’s a huge problem. </a:t>
            </a:r>
            <a:r>
              <a:rPr lang="en-US" sz="1200" b="0" i="0" u="none" strike="noStrike" kern="1200" dirty="0" err="1">
                <a:solidFill>
                  <a:schemeClr val="tx1"/>
                </a:solidFill>
                <a:effectLst/>
                <a:latin typeface="Metropolis" panose="00000500000000000000" pitchFamily="50" charset="0"/>
                <a:ea typeface="+mn-ea"/>
                <a:cs typeface="+mn-cs"/>
              </a:rPr>
              <a:t>Bcoz</a:t>
            </a:r>
            <a:r>
              <a:rPr lang="en-US" sz="1200" b="0" i="0" u="none" strike="noStrike" kern="1200" dirty="0">
                <a:solidFill>
                  <a:schemeClr val="tx1"/>
                </a:solidFill>
                <a:effectLst/>
                <a:latin typeface="Metropolis" panose="00000500000000000000" pitchFamily="50" charset="0"/>
                <a:ea typeface="+mn-ea"/>
                <a:cs typeface="+mn-cs"/>
              </a:rPr>
              <a:t> now you have a gapping hole in your supply chain. We’ve all just heard about it - It's a nightmare of what’s happened with SolarWinds. </a:t>
            </a:r>
            <a:endParaRPr lang="en-US" b="0" dirty="0">
              <a:effectLst/>
            </a:endParaRPr>
          </a:p>
          <a:p>
            <a:pPr rtl="0"/>
            <a:br>
              <a:rPr lang="en-US" b="0" dirty="0">
                <a:effectLst/>
              </a:rPr>
            </a:br>
            <a:r>
              <a:rPr lang="en-US" sz="1200" b="0" i="0" u="none" strike="noStrike" kern="1200" dirty="0">
                <a:solidFill>
                  <a:schemeClr val="tx1"/>
                </a:solidFill>
                <a:effectLst/>
                <a:latin typeface="Metropolis" panose="00000500000000000000" pitchFamily="50" charset="0"/>
                <a:ea typeface="+mn-ea"/>
                <a:cs typeface="+mn-cs"/>
              </a:rPr>
              <a:t>Issues that arise from these Manual workflows to build and maintain container images can be categorized into 4 problem areas:</a:t>
            </a:r>
            <a:endParaRPr lang="en-US" b="0" dirty="0">
              <a:effectLst/>
            </a:endParaRPr>
          </a:p>
          <a:p>
            <a:pPr rtl="0"/>
            <a:r>
              <a:rPr lang="en-US" sz="1200" b="0" i="0" u="none" strike="noStrike" kern="1200" dirty="0">
                <a:solidFill>
                  <a:schemeClr val="tx1"/>
                </a:solidFill>
                <a:effectLst/>
                <a:latin typeface="Metropolis" panose="00000500000000000000" pitchFamily="50" charset="0"/>
                <a:ea typeface="+mn-ea"/>
                <a:cs typeface="+mn-cs"/>
              </a:rPr>
              <a:t>First, Image updates: Image updates are going to be hard because of the image configuration drifts. Lot of things become bespoke, and snowflakes arise. which affects the ability to fix problems that arise in a timely manner. The time to resolve these broken builds is now directly proportional to the knowledge of the person available to fix these issues. You are now relying on the tribal knowledge that a particular container dockerfile has. </a:t>
            </a:r>
            <a:endParaRPr lang="en-US" b="0" dirty="0">
              <a:effectLst/>
            </a:endParaRPr>
          </a:p>
          <a:p>
            <a:pPr rtl="0"/>
            <a:r>
              <a:rPr lang="en-US" sz="1200" b="0" i="0" u="none" strike="noStrike" kern="1200" dirty="0">
                <a:solidFill>
                  <a:schemeClr val="tx1"/>
                </a:solidFill>
                <a:effectLst/>
                <a:latin typeface="Metropolis" panose="00000500000000000000" pitchFamily="50" charset="0"/>
                <a:ea typeface="+mn-ea"/>
                <a:cs typeface="+mn-cs"/>
              </a:rPr>
              <a:t>Second, </a:t>
            </a:r>
            <a:r>
              <a:rPr lang="en-US" sz="1200" b="0" i="0" u="none" strike="noStrike" kern="1200" dirty="0" err="1">
                <a:solidFill>
                  <a:schemeClr val="tx1"/>
                </a:solidFill>
                <a:effectLst/>
                <a:latin typeface="Metropolis" panose="00000500000000000000" pitchFamily="50" charset="0"/>
                <a:ea typeface="+mn-ea"/>
                <a:cs typeface="+mn-cs"/>
              </a:rPr>
              <a:t>bcoz</a:t>
            </a:r>
            <a:r>
              <a:rPr lang="en-US" sz="1200" b="0" i="0" u="none" strike="noStrike" kern="1200" dirty="0">
                <a:solidFill>
                  <a:schemeClr val="tx1"/>
                </a:solidFill>
                <a:effectLst/>
                <a:latin typeface="Metropolis" panose="00000500000000000000" pitchFamily="50" charset="0"/>
                <a:ea typeface="+mn-ea"/>
                <a:cs typeface="+mn-cs"/>
              </a:rPr>
              <a:t> Security is managed through manual checkpoints and audits. it makes it really hard to track and patch CVEs on a fleet wide basis. not having an end to end, iron clad pipeline w/ custody of where the binaries are coming from; vulnerabilities definitely will creep in.</a:t>
            </a:r>
            <a:endParaRPr lang="en-US" b="0" dirty="0">
              <a:effectLst/>
            </a:endParaRPr>
          </a:p>
          <a:p>
            <a:pPr rtl="0"/>
            <a:r>
              <a:rPr lang="en-US" sz="1200" b="0" i="0" u="none" strike="noStrike" kern="1200" dirty="0">
                <a:solidFill>
                  <a:schemeClr val="tx1"/>
                </a:solidFill>
                <a:effectLst/>
                <a:latin typeface="Metropolis" panose="00000500000000000000" pitchFamily="50" charset="0"/>
                <a:ea typeface="+mn-ea"/>
                <a:cs typeface="+mn-cs"/>
              </a:rPr>
              <a:t>W/o a federated solution, full stack container audits, reinforcing compliance is a nightmare. Let's say you want to implement a monitoring tool across your entire fleet, but your fleet is built differently. There is no uniformity so how do you track the images? Or If you are going for </a:t>
            </a:r>
            <a:r>
              <a:rPr lang="en-US" sz="1200" b="0" i="0" u="none" strike="noStrike" kern="1200" dirty="0" err="1">
                <a:solidFill>
                  <a:schemeClr val="tx1"/>
                </a:solidFill>
                <a:effectLst/>
                <a:latin typeface="Metropolis" panose="00000500000000000000" pitchFamily="50" charset="0"/>
                <a:ea typeface="+mn-ea"/>
                <a:cs typeface="+mn-cs"/>
              </a:rPr>
              <a:t>Fedramp</a:t>
            </a:r>
            <a:r>
              <a:rPr lang="en-US" sz="1200" b="0" i="0" u="none" strike="noStrike" kern="1200" dirty="0">
                <a:solidFill>
                  <a:schemeClr val="tx1"/>
                </a:solidFill>
                <a:effectLst/>
                <a:latin typeface="Metropolis" panose="00000500000000000000" pitchFamily="50" charset="0"/>
                <a:ea typeface="+mn-ea"/>
                <a:cs typeface="+mn-cs"/>
              </a:rPr>
              <a:t> compliance, how do you ensure that every container that is running in your production fleet, actually is in compliance?</a:t>
            </a:r>
            <a:endParaRPr lang="en-US" b="0" dirty="0">
              <a:effectLst/>
            </a:endParaRPr>
          </a:p>
          <a:p>
            <a:pPr rtl="0"/>
            <a:br>
              <a:rPr lang="en-US" b="0" dirty="0">
                <a:effectLst/>
              </a:rPr>
            </a:br>
            <a:r>
              <a:rPr lang="en-US" sz="1200" b="0" i="0" u="none" strike="noStrike" kern="1200" dirty="0">
                <a:solidFill>
                  <a:schemeClr val="tx1"/>
                </a:solidFill>
                <a:effectLst/>
                <a:latin typeface="Metropolis" panose="00000500000000000000" pitchFamily="50" charset="0"/>
                <a:ea typeface="+mn-ea"/>
                <a:cs typeface="+mn-cs"/>
              </a:rPr>
              <a:t>So, even though dockerfiles are easy to use upfront, it is not the right horse to bet on for enterprise scale. There is so much effort for a good dockerfile and Trying to keep dockerfiles up-to-date inside of enterprise is tricky and challenging.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511FF-3A96-DA4D-A42C-81DC5B86D9B5}"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4217651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4.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5.xm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6.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7.xml"/><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8.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9.xml"/><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0"/>
            <a:ext cx="5116453" cy="41640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7"/>
            <a:ext cx="3657601"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95155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4986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0"/>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0"/>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0"/>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6"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4"/>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4"/>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1"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1"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1"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1"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5"/>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60"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5"/>
            <a:ext cx="1828960"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5"/>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5"/>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1"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4"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4"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7088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5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5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5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1"/>
            <a:ext cx="5403138" cy="6764799"/>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8"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601"/>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3"/>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3"/>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3"/>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3"/>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3"/>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3"/>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17694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71669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5"/>
            <a:ext cx="1184397" cy="186691"/>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70634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1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3" y="6445105"/>
            <a:ext cx="1184397" cy="186691"/>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70634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1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5"/>
            <a:ext cx="1184397" cy="186691"/>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70634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1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1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1"/>
            <a:ext cx="10962687" cy="2380795"/>
          </a:xfrm>
          <a:prstGeom prst="rect">
            <a:avLst/>
          </a:prstGeom>
          <a:noFill/>
        </p:spPr>
        <p:txBody>
          <a:bodyPr wrap="square" lIns="0" tIns="0" rIns="0" bIns="0" rtlCol="0">
            <a:noAutofit/>
          </a:bodyPr>
          <a:lstStyle/>
          <a:p>
            <a:pPr>
              <a:lnSpc>
                <a:spcPct val="130000"/>
              </a:lnSpc>
            </a:pPr>
            <a:r>
              <a:rPr lang="en-US" sz="1900">
                <a:solidFill>
                  <a:schemeClr val="bg1"/>
                </a:solidFill>
              </a:rPr>
              <a:t>If yes, you are good to go!</a:t>
            </a:r>
          </a:p>
          <a:p>
            <a:pPr>
              <a:lnSpc>
                <a:spcPct val="130000"/>
              </a:lnSpc>
            </a:pPr>
            <a:r>
              <a:rPr lang="en-US" sz="1900">
                <a:solidFill>
                  <a:schemeClr val="bg1"/>
                </a:solidFill>
              </a:rPr>
              <a:t>If the answer is no, you do not have the Metropolis font installed.</a:t>
            </a:r>
          </a:p>
          <a:p>
            <a:pPr>
              <a:lnSpc>
                <a:spcPct val="130000"/>
              </a:lnSpc>
            </a:pPr>
            <a:endParaRPr lang="en-US" sz="1900">
              <a:solidFill>
                <a:schemeClr val="bg1"/>
              </a:solidFill>
            </a:endParaRPr>
          </a:p>
          <a:p>
            <a:pPr marL="0" marR="0" lvl="0" indent="0" algn="l" defTabSz="914171" rtl="0" eaLnBrk="1" fontAlgn="auto" latinLnBrk="0" hangingPunct="1">
              <a:lnSpc>
                <a:spcPct val="130000"/>
              </a:lnSpc>
              <a:spcBef>
                <a:spcPts val="0"/>
              </a:spcBef>
              <a:spcAft>
                <a:spcPts val="0"/>
              </a:spcAft>
              <a:buClrTx/>
              <a:buSzTx/>
              <a:buFontTx/>
              <a:buNone/>
              <a:tabLst/>
              <a:defRPr/>
            </a:pPr>
            <a:r>
              <a:rPr lang="en-US" sz="1900">
                <a:solidFill>
                  <a:schemeClr val="bg1"/>
                </a:solidFill>
                <a:hlinkClick r:id="rId2">
                  <a:extLst>
                    <a:ext uri="{A12FA001-AC4F-418D-AE19-62706E023703}">
                      <ahyp:hlinkClr xmlns:ahyp="http://schemas.microsoft.com/office/drawing/2018/hyperlinkcolor" val="tx"/>
                    </a:ext>
                  </a:extLst>
                </a:hlinkClick>
              </a:rPr>
              <a:t>Click here</a:t>
            </a:r>
            <a:r>
              <a:rPr lang="en-US" sz="1900">
                <a:solidFill>
                  <a:schemeClr val="bg1"/>
                </a:solidFill>
              </a:rPr>
              <a:t> to download the font</a:t>
            </a:r>
            <a:r>
              <a:rPr lang="en-US" sz="1900" baseline="0">
                <a:solidFill>
                  <a:schemeClr val="bg1"/>
                </a:solidFill>
              </a:rPr>
              <a:t>.</a:t>
            </a:r>
          </a:p>
          <a:p>
            <a:pPr marL="399951" marR="0" lvl="0" indent="-226957" algn="l" defTabSz="914171"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900">
                <a:solidFill>
                  <a:schemeClr val="bg1"/>
                </a:solidFill>
              </a:rPr>
              <a:t>Need more information on how to install fonts? </a:t>
            </a:r>
            <a:br>
              <a:rPr lang="en-US" sz="1900">
                <a:solidFill>
                  <a:schemeClr val="bg1"/>
                </a:solidFill>
              </a:rPr>
            </a:br>
            <a:r>
              <a:rPr lang="en-US" sz="1900">
                <a:solidFill>
                  <a:schemeClr val="bg1"/>
                </a:solidFill>
              </a:rPr>
              <a:t>Refer to the quick-start section in the template guidelines or contact Oasis.</a:t>
            </a:r>
          </a:p>
          <a:p>
            <a:pPr>
              <a:lnSpc>
                <a:spcPct val="130000"/>
              </a:lnSpc>
            </a:pPr>
            <a:r>
              <a:rPr lang="en-US" sz="19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5" y="2908234"/>
            <a:ext cx="5354637" cy="895351"/>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8" y="838106"/>
            <a:ext cx="10962687" cy="247743"/>
          </a:xfrm>
        </p:spPr>
        <p:txBody>
          <a:bodyPr/>
          <a:lstStyle>
            <a:lvl1pPr marL="0" indent="0" algn="l">
              <a:buNone/>
              <a:defRPr sz="2000">
                <a:solidFill>
                  <a:schemeClr val="bg1"/>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9"/>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5" y="1860779"/>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4" y="2908234"/>
            <a:ext cx="5354637" cy="895351"/>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8"/>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8"/>
            <a:ext cx="3021853" cy="546071"/>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24290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500" spc="300">
                <a:solidFill>
                  <a:schemeClr val="bg1"/>
                </a:solidFill>
              </a:rPr>
              <a:t>DO NOT USE </a:t>
            </a:r>
          </a:p>
          <a:p>
            <a:pPr algn="ctr">
              <a:lnSpc>
                <a:spcPct val="90000"/>
              </a:lnSpc>
            </a:pPr>
            <a:endParaRPr lang="en-US" sz="5500" spc="300">
              <a:solidFill>
                <a:schemeClr val="bg1"/>
              </a:solidFill>
            </a:endParaRPr>
          </a:p>
          <a:p>
            <a:pPr algn="ctr">
              <a:lnSpc>
                <a:spcPct val="90000"/>
              </a:lnSpc>
            </a:pPr>
            <a:r>
              <a:rPr lang="en-US" sz="55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 – Standard 3">
  <p:cSld name="3 – Standard 3">
    <p:spTree>
      <p:nvGrpSpPr>
        <p:cNvPr id="1" name="Shape 1083"/>
        <p:cNvGrpSpPr/>
        <p:nvPr/>
      </p:nvGrpSpPr>
      <p:grpSpPr>
        <a:xfrm>
          <a:off x="0" y="0"/>
          <a:ext cx="0" cy="0"/>
          <a:chOff x="0" y="0"/>
          <a:chExt cx="0" cy="0"/>
        </a:xfrm>
      </p:grpSpPr>
      <p:sp>
        <p:nvSpPr>
          <p:cNvPr id="1084" name="Google Shape;1084;p109"/>
          <p:cNvSpPr txBox="1">
            <a:spLocks noGrp="1"/>
          </p:cNvSpPr>
          <p:nvPr>
            <p:ph type="title"/>
          </p:nvPr>
        </p:nvSpPr>
        <p:spPr>
          <a:xfrm>
            <a:off x="256566" y="201700"/>
            <a:ext cx="11547792" cy="52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500"/>
              <a:buFont typeface="Arial"/>
              <a:buNone/>
              <a:defRPr sz="3333" b="1" i="0" u="none" strike="noStrike" cap="none">
                <a:solidFill>
                  <a:schemeClr val="dk1"/>
                </a:solidFill>
                <a:latin typeface="Proxima Nova Rg"/>
                <a:ea typeface="Proxima Nova Rg"/>
                <a:cs typeface="Proxima Nova Rg"/>
                <a:sym typeface="Proxima Nova"/>
              </a:defRPr>
            </a:lvl1pPr>
            <a:lvl2pPr marR="0" lvl="1"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9pPr>
          </a:lstStyle>
          <a:p>
            <a:endParaRPr/>
          </a:p>
        </p:txBody>
      </p:sp>
      <p:sp>
        <p:nvSpPr>
          <p:cNvPr id="1085" name="Google Shape;1085;p109"/>
          <p:cNvSpPr txBox="1">
            <a:spLocks noGrp="1"/>
          </p:cNvSpPr>
          <p:nvPr>
            <p:ph type="body" idx="1"/>
          </p:nvPr>
        </p:nvSpPr>
        <p:spPr>
          <a:xfrm>
            <a:off x="1220215" y="1200533"/>
            <a:ext cx="9775054" cy="5026000"/>
          </a:xfrm>
          <a:prstGeom prst="rect">
            <a:avLst/>
          </a:prstGeom>
          <a:noFill/>
          <a:ln>
            <a:noFill/>
          </a:ln>
        </p:spPr>
        <p:txBody>
          <a:bodyPr spcFirstLastPara="1" wrap="square" lIns="91425" tIns="91425" rIns="91425" bIns="91425" anchor="t" anchorCtr="0">
            <a:noAutofit/>
          </a:bodyPr>
          <a:lstStyle>
            <a:lvl1pPr marL="609448" marR="0" lvl="0" indent="-423228" algn="l" rtl="0">
              <a:lnSpc>
                <a:spcPct val="110000"/>
              </a:lnSpc>
              <a:spcBef>
                <a:spcPts val="0"/>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1pPr>
            <a:lvl2pPr marL="1218895" marR="0" lvl="1"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2pPr>
            <a:lvl3pPr marL="1828343" marR="0" lvl="2"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3pPr>
            <a:lvl4pPr marL="2437790" marR="0" lvl="3"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4pPr>
            <a:lvl5pPr marL="3047238" marR="0" lvl="4"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5pPr>
            <a:lvl6pPr marL="3656686" marR="0" lvl="5"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6pPr>
            <a:lvl7pPr marL="4266133" marR="0" lvl="6"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7pPr>
            <a:lvl8pPr marL="4875581" marR="0" lvl="7" indent="-423228" algn="l" rtl="0">
              <a:lnSpc>
                <a:spcPct val="110000"/>
              </a:lnSpc>
              <a:spcBef>
                <a:spcPts val="1333"/>
              </a:spcBef>
              <a:spcAft>
                <a:spcPts val="0"/>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8pPr>
            <a:lvl9pPr marL="5485028" marR="0" lvl="8" indent="-423228" algn="l" rtl="0">
              <a:lnSpc>
                <a:spcPct val="110000"/>
              </a:lnSpc>
              <a:spcBef>
                <a:spcPts val="1333"/>
              </a:spcBef>
              <a:spcAft>
                <a:spcPts val="1333"/>
              </a:spcAft>
              <a:buClr>
                <a:schemeClr val="dk1"/>
              </a:buClr>
              <a:buSzPts val="1400"/>
              <a:buFont typeface="Proxima Nova"/>
              <a:buChar char="■"/>
              <a:defRPr sz="1866" b="0" i="0" u="none" strike="noStrike" cap="none">
                <a:solidFill>
                  <a:schemeClr val="dk1"/>
                </a:solidFill>
                <a:latin typeface="Proxima Nova Rg"/>
                <a:ea typeface="Proxima Nova Rg"/>
                <a:cs typeface="Proxima Nova Rg"/>
                <a:sym typeface="Proxima Nova"/>
              </a:defRPr>
            </a:lvl9pPr>
          </a:lstStyle>
          <a:p>
            <a:endParaRPr/>
          </a:p>
        </p:txBody>
      </p:sp>
    </p:spTree>
    <p:extLst>
      <p:ext uri="{BB962C8B-B14F-4D97-AF65-F5344CB8AC3E}">
        <p14:creationId xmlns:p14="http://schemas.microsoft.com/office/powerpoint/2010/main" val="35817267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02"/>
        <p:cNvGrpSpPr/>
        <p:nvPr/>
      </p:nvGrpSpPr>
      <p:grpSpPr>
        <a:xfrm>
          <a:off x="0" y="0"/>
          <a:ext cx="0" cy="0"/>
          <a:chOff x="0" y="0"/>
          <a:chExt cx="0" cy="0"/>
        </a:xfrm>
      </p:grpSpPr>
      <p:sp>
        <p:nvSpPr>
          <p:cNvPr id="1503" name="Google Shape;1503;p152"/>
          <p:cNvSpPr txBox="1">
            <a:spLocks noGrp="1"/>
          </p:cNvSpPr>
          <p:nvPr>
            <p:ph type="title"/>
          </p:nvPr>
        </p:nvSpPr>
        <p:spPr>
          <a:xfrm>
            <a:off x="609441" y="274639"/>
            <a:ext cx="10969943" cy="11432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dk1"/>
              </a:buClr>
              <a:buSzPts val="4400"/>
              <a:buFont typeface="Calibri"/>
              <a:buNone/>
              <a:defRPr sz="59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504" name="Google Shape;1504;p152"/>
          <p:cNvSpPr txBox="1">
            <a:spLocks noGrp="1"/>
          </p:cNvSpPr>
          <p:nvPr>
            <p:ph type="body" idx="1"/>
          </p:nvPr>
        </p:nvSpPr>
        <p:spPr>
          <a:xfrm>
            <a:off x="609441" y="1600201"/>
            <a:ext cx="10969943" cy="4526000"/>
          </a:xfrm>
          <a:prstGeom prst="rect">
            <a:avLst/>
          </a:prstGeom>
          <a:noFill/>
          <a:ln>
            <a:noFill/>
          </a:ln>
        </p:spPr>
        <p:txBody>
          <a:bodyPr spcFirstLastPara="1" wrap="square" lIns="91425" tIns="45700" rIns="91425" bIns="45700" anchor="t" anchorCtr="0">
            <a:noAutofit/>
          </a:bodyPr>
          <a:lstStyle>
            <a:lvl1pPr marL="609296" marR="0" lvl="0" indent="-575445" algn="l">
              <a:lnSpc>
                <a:spcPct val="100000"/>
              </a:lnSpc>
              <a:spcBef>
                <a:spcPts val="853"/>
              </a:spcBef>
              <a:spcAft>
                <a:spcPts val="0"/>
              </a:spcAft>
              <a:buClr>
                <a:schemeClr val="dk1"/>
              </a:buClr>
              <a:buSzPts val="3200"/>
              <a:buFont typeface="Arial"/>
              <a:buChar char="•"/>
              <a:defRPr sz="4300" b="0" i="0" u="none" strike="noStrike" cap="none">
                <a:solidFill>
                  <a:schemeClr val="dk1"/>
                </a:solidFill>
                <a:latin typeface="Calibri"/>
                <a:ea typeface="Calibri"/>
                <a:cs typeface="Calibri"/>
                <a:sym typeface="Calibri"/>
              </a:defRPr>
            </a:lvl1pPr>
            <a:lvl2pPr marL="1218590" marR="0" lvl="1" indent="-541595" algn="l">
              <a:lnSpc>
                <a:spcPct val="100000"/>
              </a:lnSpc>
              <a:spcBef>
                <a:spcPts val="746"/>
              </a:spcBef>
              <a:spcAft>
                <a:spcPts val="0"/>
              </a:spcAft>
              <a:buClr>
                <a:schemeClr val="dk1"/>
              </a:buClr>
              <a:buSzPts val="2800"/>
              <a:buFont typeface="Arial"/>
              <a:buChar char="–"/>
              <a:defRPr sz="3700" b="0" i="0" u="none" strike="noStrike" cap="none">
                <a:solidFill>
                  <a:schemeClr val="dk1"/>
                </a:solidFill>
                <a:latin typeface="Calibri"/>
                <a:ea typeface="Calibri"/>
                <a:cs typeface="Calibri"/>
                <a:sym typeface="Calibri"/>
              </a:defRPr>
            </a:lvl2pPr>
            <a:lvl3pPr marL="1827886" marR="0" lvl="2" indent="-507746" algn="l">
              <a:lnSpc>
                <a:spcPct val="100000"/>
              </a:lnSpc>
              <a:spcBef>
                <a:spcPts val="64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L="2437181" marR="0" lvl="3"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4pPr>
            <a:lvl5pPr marL="3046477" marR="0" lvl="4"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5pPr>
            <a:lvl6pPr marL="3655772" marR="0" lvl="5"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6pPr>
            <a:lvl7pPr marL="4265067" marR="0" lvl="6"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7pPr>
            <a:lvl8pPr marL="4874362" marR="0" lvl="7"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8pPr>
            <a:lvl9pPr marL="5483657" marR="0" lvl="8" indent="-473896" algn="l">
              <a:lnSpc>
                <a:spcPct val="100000"/>
              </a:lnSpc>
              <a:spcBef>
                <a:spcPts val="533"/>
              </a:spcBef>
              <a:spcAft>
                <a:spcPts val="0"/>
              </a:spcAft>
              <a:buClr>
                <a:schemeClr val="dk1"/>
              </a:buClr>
              <a:buSzPts val="20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05" name="Google Shape;1505;p152"/>
          <p:cNvSpPr txBox="1">
            <a:spLocks noGrp="1"/>
          </p:cNvSpPr>
          <p:nvPr>
            <p:ph type="dt" idx="10"/>
          </p:nvPr>
        </p:nvSpPr>
        <p:spPr>
          <a:xfrm>
            <a:off x="609441" y="6356352"/>
            <a:ext cx="2844059" cy="3652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506" name="Google Shape;1506;p152"/>
          <p:cNvSpPr txBox="1">
            <a:spLocks noGrp="1"/>
          </p:cNvSpPr>
          <p:nvPr>
            <p:ph type="ftr" idx="11"/>
          </p:nvPr>
        </p:nvSpPr>
        <p:spPr>
          <a:xfrm>
            <a:off x="4164515" y="6356352"/>
            <a:ext cx="3859795" cy="3652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6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507" name="Google Shape;1507;p152"/>
          <p:cNvSpPr txBox="1">
            <a:spLocks noGrp="1"/>
          </p:cNvSpPr>
          <p:nvPr>
            <p:ph type="sldNum" idx="12"/>
          </p:nvPr>
        </p:nvSpPr>
        <p:spPr>
          <a:xfrm>
            <a:off x="8735326" y="6356352"/>
            <a:ext cx="2844059"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SzPts val="1200"/>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9691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331"/>
        <p:cNvGrpSpPr/>
        <p:nvPr/>
      </p:nvGrpSpPr>
      <p:grpSpPr>
        <a:xfrm>
          <a:off x="0" y="0"/>
          <a:ext cx="0" cy="0"/>
          <a:chOff x="0" y="0"/>
          <a:chExt cx="0" cy="0"/>
        </a:xfrm>
      </p:grpSpPr>
      <p:sp>
        <p:nvSpPr>
          <p:cNvPr id="332" name="Google Shape;332;p48"/>
          <p:cNvSpPr txBox="1">
            <a:spLocks noGrp="1"/>
          </p:cNvSpPr>
          <p:nvPr>
            <p:ph type="title"/>
          </p:nvPr>
        </p:nvSpPr>
        <p:spPr>
          <a:xfrm>
            <a:off x="488839" y="252007"/>
            <a:ext cx="11211080" cy="614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4300" b="0" i="0" u="none" strike="noStrike" cap="none">
                <a:solidFill>
                  <a:srgbClr val="00685D"/>
                </a:solidFill>
                <a:latin typeface="Arial"/>
                <a:ea typeface="Arial"/>
                <a:cs typeface="Arial"/>
                <a:sym typeface="Arial"/>
              </a:defRPr>
            </a:lvl1pPr>
            <a:lvl2pPr marR="0" lvl="1"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9pPr>
          </a:lstStyle>
          <a:p>
            <a:endParaRPr/>
          </a:p>
        </p:txBody>
      </p:sp>
      <p:sp>
        <p:nvSpPr>
          <p:cNvPr id="333" name="Google Shape;333;p48"/>
          <p:cNvSpPr txBox="1">
            <a:spLocks noGrp="1"/>
          </p:cNvSpPr>
          <p:nvPr>
            <p:ph type="body" idx="1"/>
          </p:nvPr>
        </p:nvSpPr>
        <p:spPr>
          <a:xfrm>
            <a:off x="488839" y="1432984"/>
            <a:ext cx="11211080" cy="4510800"/>
          </a:xfrm>
          <a:prstGeom prst="rect">
            <a:avLst/>
          </a:prstGeom>
          <a:noFill/>
          <a:ln>
            <a:noFill/>
          </a:ln>
        </p:spPr>
        <p:txBody>
          <a:bodyPr spcFirstLastPara="1" wrap="square" lIns="91425" tIns="91425" rIns="91425" bIns="91425" anchor="t" anchorCtr="0"/>
          <a:lstStyle>
            <a:lvl1pPr marL="609296" marR="0" lvl="0" indent="-507746" algn="l" rtl="0">
              <a:lnSpc>
                <a:spcPct val="100000"/>
              </a:lnSpc>
              <a:spcBef>
                <a:spcPts val="1600"/>
              </a:spcBef>
              <a:spcAft>
                <a:spcPts val="0"/>
              </a:spcAft>
              <a:buClr>
                <a:srgbClr val="ADC339"/>
              </a:buClr>
              <a:buSzPts val="2400"/>
              <a:buFont typeface="Noto Sans Symbols"/>
              <a:buChar char="•"/>
              <a:defRPr sz="3200" b="0" i="0" u="none" strike="noStrike" cap="none">
                <a:solidFill>
                  <a:schemeClr val="dk2"/>
                </a:solidFill>
                <a:latin typeface="Arial"/>
                <a:ea typeface="Arial"/>
                <a:cs typeface="Arial"/>
                <a:sym typeface="Arial"/>
              </a:defRPr>
            </a:lvl1pPr>
            <a:lvl2pPr marL="1218590" marR="0" lvl="1" indent="-473896" algn="l" rtl="0">
              <a:lnSpc>
                <a:spcPct val="100000"/>
              </a:lnSpc>
              <a:spcBef>
                <a:spcPts val="400"/>
              </a:spcBef>
              <a:spcAft>
                <a:spcPts val="0"/>
              </a:spcAft>
              <a:buClr>
                <a:srgbClr val="ADC339"/>
              </a:buClr>
              <a:buSzPts val="2000"/>
              <a:buFont typeface="Verdana"/>
              <a:buChar char="–"/>
              <a:defRPr sz="2700" b="0" i="0" u="none" strike="noStrike" cap="none">
                <a:solidFill>
                  <a:schemeClr val="dk2"/>
                </a:solidFill>
                <a:latin typeface="Arial"/>
                <a:ea typeface="Arial"/>
                <a:cs typeface="Arial"/>
                <a:sym typeface="Arial"/>
              </a:defRPr>
            </a:lvl2pPr>
            <a:lvl3pPr marL="1827886" marR="0" lvl="2" indent="-440047" algn="l" rtl="0">
              <a:lnSpc>
                <a:spcPct val="100000"/>
              </a:lnSpc>
              <a:spcBef>
                <a:spcPts val="400"/>
              </a:spcBef>
              <a:spcAft>
                <a:spcPts val="0"/>
              </a:spcAft>
              <a:buClr>
                <a:srgbClr val="ADC339"/>
              </a:buClr>
              <a:buSzPts val="1600"/>
              <a:buFont typeface="Verdana"/>
              <a:buChar char="▪"/>
              <a:defRPr sz="2100" b="0" i="0" u="none" strike="noStrike" cap="none">
                <a:solidFill>
                  <a:schemeClr val="dk2"/>
                </a:solidFill>
                <a:latin typeface="Arial"/>
                <a:ea typeface="Arial"/>
                <a:cs typeface="Arial"/>
                <a:sym typeface="Arial"/>
              </a:defRPr>
            </a:lvl3pPr>
            <a:lvl4pPr marL="2437181" marR="0" lvl="3" indent="-406197" algn="l" rtl="0">
              <a:lnSpc>
                <a:spcPct val="100000"/>
              </a:lnSpc>
              <a:spcBef>
                <a:spcPts val="400"/>
              </a:spcBef>
              <a:spcAft>
                <a:spcPts val="0"/>
              </a:spcAft>
              <a:buClr>
                <a:srgbClr val="ADC339"/>
              </a:buClr>
              <a:buSzPts val="1200"/>
              <a:buFont typeface="Verdana"/>
              <a:buChar char="—"/>
              <a:defRPr sz="1600" b="0" i="0" u="none" strike="noStrike" cap="none">
                <a:solidFill>
                  <a:schemeClr val="dk2"/>
                </a:solidFill>
                <a:latin typeface="Arial"/>
                <a:ea typeface="Arial"/>
                <a:cs typeface="Arial"/>
                <a:sym typeface="Arial"/>
              </a:defRPr>
            </a:lvl4pPr>
            <a:lvl5pPr marL="3046477" marR="0" lvl="4" indent="-397735" algn="l" rtl="0">
              <a:lnSpc>
                <a:spcPct val="100000"/>
              </a:lnSpc>
              <a:spcBef>
                <a:spcPts val="400"/>
              </a:spcBef>
              <a:spcAft>
                <a:spcPts val="0"/>
              </a:spcAft>
              <a:buClr>
                <a:srgbClr val="ADC339"/>
              </a:buClr>
              <a:buSzPts val="1100"/>
              <a:buFont typeface="Verdana"/>
              <a:buChar char="»"/>
              <a:defRPr sz="1500" b="0" i="0" u="none" strike="noStrike" cap="none">
                <a:solidFill>
                  <a:schemeClr val="dk2"/>
                </a:solidFill>
                <a:latin typeface="Arial"/>
                <a:ea typeface="Arial"/>
                <a:cs typeface="Arial"/>
                <a:sym typeface="Arial"/>
              </a:defRPr>
            </a:lvl5pPr>
            <a:lvl6pPr marL="3655772" marR="0" lvl="5"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6pPr>
            <a:lvl7pPr marL="4265067" marR="0" lvl="6"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7pPr>
            <a:lvl8pPr marL="4874362" marR="0" lvl="7"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8pPr>
            <a:lvl9pPr marL="5483657" marR="0" lvl="8"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661414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4_Title with Subtitle and Content">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488824" y="1047749"/>
            <a:ext cx="11211078" cy="461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700" b="0" i="0" u="none" strike="noStrike" cap="none">
                <a:solidFill>
                  <a:schemeClr val="dk1"/>
                </a:solidFill>
                <a:latin typeface="Arial"/>
                <a:ea typeface="Arial"/>
                <a:cs typeface="Arial"/>
                <a:sym typeface="Arial"/>
              </a:defRPr>
            </a:lvl1pPr>
            <a:lvl2pPr marL="609296" marR="0" lvl="1" indent="0" algn="l" rtl="0">
              <a:lnSpc>
                <a:spcPct val="100000"/>
              </a:lnSpc>
              <a:spcBef>
                <a:spcPts val="0"/>
              </a:spcBef>
              <a:spcAft>
                <a:spcPts val="0"/>
              </a:spcAft>
              <a:buClr>
                <a:srgbClr val="000000"/>
              </a:buClr>
              <a:buFont typeface="Arial"/>
              <a:buNone/>
              <a:defRPr sz="2700" b="1" i="0" u="none" strike="noStrike" cap="none">
                <a:solidFill>
                  <a:srgbClr val="000000"/>
                </a:solidFill>
                <a:latin typeface="Arial"/>
                <a:ea typeface="Arial"/>
                <a:cs typeface="Arial"/>
                <a:sym typeface="Arial"/>
              </a:defRPr>
            </a:lvl2pPr>
            <a:lvl3pPr marL="1218590" marR="0" lvl="2" indent="0" algn="l" rtl="0">
              <a:lnSpc>
                <a:spcPct val="100000"/>
              </a:lnSpc>
              <a:spcBef>
                <a:spcPts val="0"/>
              </a:spcBef>
              <a:spcAft>
                <a:spcPts val="0"/>
              </a:spcAft>
              <a:buClr>
                <a:srgbClr val="000000"/>
              </a:buClr>
              <a:buFont typeface="Arial"/>
              <a:buNone/>
              <a:defRPr sz="2400" b="1" i="0" u="none" strike="noStrike" cap="none">
                <a:solidFill>
                  <a:srgbClr val="000000"/>
                </a:solidFill>
                <a:latin typeface="Arial"/>
                <a:ea typeface="Arial"/>
                <a:cs typeface="Arial"/>
                <a:sym typeface="Arial"/>
              </a:defRPr>
            </a:lvl3pPr>
            <a:lvl4pPr marL="1827886" marR="0" lvl="3"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4pPr>
            <a:lvl5pPr marL="2437181" marR="0" lvl="4"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5pPr>
            <a:lvl6pPr marL="3046477" marR="0" lvl="5"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6pPr>
            <a:lvl7pPr marL="3655772" marR="0" lvl="6"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7pPr>
            <a:lvl8pPr marL="4265067" marR="0" lvl="7"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8pPr>
            <a:lvl9pPr marL="4874362" marR="0" lvl="8" indent="0" algn="l" rtl="0">
              <a:lnSpc>
                <a:spcPct val="100000"/>
              </a:lnSpc>
              <a:spcBef>
                <a:spcPts val="0"/>
              </a:spcBef>
              <a:spcAft>
                <a:spcPts val="0"/>
              </a:spcAft>
              <a:buClr>
                <a:srgbClr val="000000"/>
              </a:buClr>
              <a:buFont typeface="Arial"/>
              <a:buNone/>
              <a:defRPr sz="2100" b="1" i="0" u="none" strike="noStrike" cap="none">
                <a:solidFill>
                  <a:srgbClr val="000000"/>
                </a:solidFill>
                <a:latin typeface="Arial"/>
                <a:ea typeface="Arial"/>
                <a:cs typeface="Arial"/>
                <a:sym typeface="Arial"/>
              </a:defRPr>
            </a:lvl9pPr>
          </a:lstStyle>
          <a:p>
            <a:endParaRPr/>
          </a:p>
        </p:txBody>
      </p:sp>
      <p:sp>
        <p:nvSpPr>
          <p:cNvPr id="184" name="Shape 184"/>
          <p:cNvSpPr txBox="1">
            <a:spLocks noGrp="1"/>
          </p:cNvSpPr>
          <p:nvPr>
            <p:ph type="title"/>
          </p:nvPr>
        </p:nvSpPr>
        <p:spPr>
          <a:xfrm>
            <a:off x="488824" y="433916"/>
            <a:ext cx="11211078" cy="614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4300" b="0" i="0" u="none" strike="noStrike" cap="none">
                <a:solidFill>
                  <a:schemeClr val="lt2"/>
                </a:solidFill>
                <a:latin typeface="Arial"/>
                <a:ea typeface="Arial"/>
                <a:cs typeface="Arial"/>
                <a:sym typeface="Arial"/>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185" name="Shape 185"/>
          <p:cNvSpPr txBox="1">
            <a:spLocks noGrp="1"/>
          </p:cNvSpPr>
          <p:nvPr>
            <p:ph type="body" idx="2"/>
          </p:nvPr>
        </p:nvSpPr>
        <p:spPr>
          <a:xfrm>
            <a:off x="488824" y="1892300"/>
            <a:ext cx="11211078" cy="4051197"/>
          </a:xfrm>
          <a:prstGeom prst="rect">
            <a:avLst/>
          </a:prstGeom>
          <a:noFill/>
          <a:ln>
            <a:noFill/>
          </a:ln>
        </p:spPr>
        <p:txBody>
          <a:bodyPr lIns="91425" tIns="91425" rIns="91425" bIns="91425" anchor="t" anchorCtr="0"/>
          <a:lstStyle>
            <a:lvl1pPr marL="0" marR="0" lvl="0" indent="609296" algn="l" rtl="0">
              <a:lnSpc>
                <a:spcPct val="100000"/>
              </a:lnSpc>
              <a:spcBef>
                <a:spcPts val="1600"/>
              </a:spcBef>
              <a:spcAft>
                <a:spcPts val="0"/>
              </a:spcAft>
              <a:buClr>
                <a:schemeClr val="accent1"/>
              </a:buClr>
              <a:buSzPct val="100000"/>
              <a:buFont typeface="Noto Sans Symbols"/>
              <a:buChar char="•"/>
              <a:defRPr sz="3200" b="0" i="0" u="none" strike="noStrike" cap="none">
                <a:solidFill>
                  <a:schemeClr val="dk1"/>
                </a:solidFill>
                <a:latin typeface="Arial"/>
                <a:ea typeface="Arial"/>
                <a:cs typeface="Arial"/>
                <a:sym typeface="Arial"/>
              </a:defRPr>
            </a:lvl1pPr>
            <a:lvl2pPr marL="609296" marR="0" lvl="1" indent="507746" algn="l" rtl="0">
              <a:lnSpc>
                <a:spcPct val="100000"/>
              </a:lnSpc>
              <a:spcBef>
                <a:spcPts val="400"/>
              </a:spcBef>
              <a:spcAft>
                <a:spcPts val="0"/>
              </a:spcAft>
              <a:buClr>
                <a:schemeClr val="accent1"/>
              </a:buClr>
              <a:buSzPct val="100000"/>
              <a:buFont typeface="Verdana"/>
              <a:buChar char="–"/>
              <a:defRPr sz="2700" b="0" i="0" u="none" strike="noStrike" cap="none">
                <a:solidFill>
                  <a:schemeClr val="dk1"/>
                </a:solidFill>
                <a:latin typeface="Arial"/>
                <a:ea typeface="Arial"/>
                <a:cs typeface="Arial"/>
                <a:sym typeface="Arial"/>
              </a:defRPr>
            </a:lvl2pPr>
            <a:lvl3pPr marL="1218590" marR="0" lvl="2" indent="406197" algn="l" rtl="0">
              <a:lnSpc>
                <a:spcPct val="100000"/>
              </a:lnSpc>
              <a:spcBef>
                <a:spcPts val="400"/>
              </a:spcBef>
              <a:spcAft>
                <a:spcPts val="0"/>
              </a:spcAft>
              <a:buClr>
                <a:schemeClr val="accent1"/>
              </a:buClr>
              <a:buSzPct val="100000"/>
              <a:buFont typeface="Verdana"/>
              <a:buChar char="▪"/>
              <a:defRPr sz="2100" b="0" i="0" u="none" strike="noStrike" cap="none">
                <a:solidFill>
                  <a:schemeClr val="dk1"/>
                </a:solidFill>
                <a:latin typeface="Arial"/>
                <a:ea typeface="Arial"/>
                <a:cs typeface="Arial"/>
                <a:sym typeface="Arial"/>
              </a:defRPr>
            </a:lvl3pPr>
            <a:lvl4pPr marL="2210810" marR="0" lvl="3" indent="-78275" algn="l" rtl="0">
              <a:lnSpc>
                <a:spcPct val="100000"/>
              </a:lnSpc>
              <a:spcBef>
                <a:spcPts val="4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437181" marR="0" lvl="4" indent="262336" algn="l" rtl="0">
              <a:lnSpc>
                <a:spcPct val="100000"/>
              </a:lnSpc>
              <a:spcBef>
                <a:spcPts val="400"/>
              </a:spcBef>
              <a:spcAft>
                <a:spcPts val="0"/>
              </a:spcAft>
              <a:buClr>
                <a:schemeClr val="accent1"/>
              </a:buClr>
              <a:buSzPct val="100000"/>
              <a:buFont typeface="Verdana"/>
              <a:buChar char="»"/>
              <a:defRPr sz="1500" b="0" i="0" u="none" strike="noStrike" cap="none">
                <a:solidFill>
                  <a:schemeClr val="dk1"/>
                </a:solidFill>
                <a:latin typeface="Arial"/>
                <a:ea typeface="Arial"/>
                <a:cs typeface="Arial"/>
                <a:sym typeface="Arial"/>
              </a:defRPr>
            </a:lvl5pPr>
            <a:lvl6pPr marL="3046477" marR="0" lvl="5" indent="0" algn="l" rtl="0">
              <a:lnSpc>
                <a:spcPct val="100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6pPr>
            <a:lvl7pPr marL="3655772" marR="0" lvl="6" indent="0" algn="l" rtl="0">
              <a:lnSpc>
                <a:spcPct val="100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7pPr>
            <a:lvl8pPr marL="4265067" marR="0" lvl="7" indent="0" algn="l" rtl="0">
              <a:lnSpc>
                <a:spcPct val="100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8pPr>
            <a:lvl9pPr marL="4874362" marR="0" lvl="8" indent="0" algn="l" rtl="0">
              <a:lnSpc>
                <a:spcPct val="100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292076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8825" y="433920"/>
            <a:ext cx="11211180" cy="613833"/>
          </a:xfrm>
          <a:prstGeom prst="rect">
            <a:avLst/>
          </a:prstGeom>
          <a:noFill/>
        </p:spPr>
        <p:txBody>
          <a:bodyPr lIns="0" tIns="0" rIns="0" bIns="0" anchor="t" anchorCtr="0"/>
          <a:lstStyle>
            <a:lvl1pPr>
              <a:lnSpc>
                <a:spcPct val="90000"/>
              </a:lnSpc>
              <a:defRPr sz="4300">
                <a:solidFill>
                  <a:schemeClr val="tx2"/>
                </a:solidFill>
                <a:latin typeface="Arial"/>
                <a:cs typeface="Arial"/>
              </a:defRPr>
            </a:lvl1pPr>
          </a:lstStyle>
          <a:p>
            <a:r>
              <a:rPr lang="en-US"/>
              <a:t>Click to edit Master title style</a:t>
            </a:r>
          </a:p>
        </p:txBody>
      </p:sp>
      <p:sp>
        <p:nvSpPr>
          <p:cNvPr id="4" name="Content Placeholder 3"/>
          <p:cNvSpPr>
            <a:spLocks noGrp="1"/>
          </p:cNvSpPr>
          <p:nvPr>
            <p:ph sz="quarter" idx="10"/>
          </p:nvPr>
        </p:nvSpPr>
        <p:spPr bwMode="gray">
          <a:xfrm>
            <a:off x="488825" y="1432984"/>
            <a:ext cx="1121118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700">
                <a:solidFill>
                  <a:schemeClr val="tx1"/>
                </a:solidFill>
                <a:latin typeface="Arial"/>
                <a:cs typeface="Arial"/>
              </a:defRPr>
            </a:lvl2pPr>
            <a:lvl3pPr>
              <a:spcBef>
                <a:spcPts val="400"/>
              </a:spcBef>
              <a:buClr>
                <a:schemeClr val="accent1"/>
              </a:buClr>
              <a:buFont typeface="Verdana" pitchFamily="34" charset="0"/>
              <a:buChar char="▪"/>
              <a:defRPr sz="2100">
                <a:solidFill>
                  <a:schemeClr val="tx1"/>
                </a:solidFill>
                <a:latin typeface="Arial"/>
                <a:cs typeface="Arial"/>
              </a:defRPr>
            </a:lvl3pPr>
            <a:lvl4pPr marL="2210811" indent="-382927">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50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58548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_Title with Subtitle and Content">
  <p:cSld name="1_Title with Subtitle and Content">
    <p:spTree>
      <p:nvGrpSpPr>
        <p:cNvPr id="1" name="Shape 339"/>
        <p:cNvGrpSpPr/>
        <p:nvPr/>
      </p:nvGrpSpPr>
      <p:grpSpPr>
        <a:xfrm>
          <a:off x="0" y="0"/>
          <a:ext cx="0" cy="0"/>
          <a:chOff x="0" y="0"/>
          <a:chExt cx="0" cy="0"/>
        </a:xfrm>
      </p:grpSpPr>
      <p:sp>
        <p:nvSpPr>
          <p:cNvPr id="340" name="Google Shape;340;p51"/>
          <p:cNvSpPr txBox="1">
            <a:spLocks noGrp="1"/>
          </p:cNvSpPr>
          <p:nvPr>
            <p:ph type="body" idx="1"/>
          </p:nvPr>
        </p:nvSpPr>
        <p:spPr>
          <a:xfrm>
            <a:off x="488839" y="1047759"/>
            <a:ext cx="11211080" cy="461600"/>
          </a:xfrm>
          <a:prstGeom prst="rect">
            <a:avLst/>
          </a:prstGeom>
          <a:noFill/>
          <a:ln>
            <a:noFill/>
          </a:ln>
        </p:spPr>
        <p:txBody>
          <a:bodyPr spcFirstLastPara="1" wrap="square" lIns="91425" tIns="91425" rIns="91425" bIns="91425" anchor="t" anchorCtr="0"/>
          <a:lstStyle>
            <a:lvl1pPr marL="609296" marR="0" lvl="0" indent="-304648" algn="l" rtl="0">
              <a:lnSpc>
                <a:spcPct val="100000"/>
              </a:lnSpc>
              <a:spcBef>
                <a:spcPts val="0"/>
              </a:spcBef>
              <a:spcAft>
                <a:spcPts val="0"/>
              </a:spcAft>
              <a:buClr>
                <a:srgbClr val="000000"/>
              </a:buClr>
              <a:buSzPts val="2000"/>
              <a:buFont typeface="Arial"/>
              <a:buNone/>
              <a:defRPr sz="2700" b="0" i="0" u="none" strike="noStrike" cap="none">
                <a:solidFill>
                  <a:schemeClr val="dk2"/>
                </a:solidFill>
                <a:latin typeface="Arial"/>
                <a:ea typeface="Arial"/>
                <a:cs typeface="Arial"/>
                <a:sym typeface="Arial"/>
              </a:defRPr>
            </a:lvl1pPr>
            <a:lvl2pPr marL="1218590" marR="0" lvl="1" indent="-304648" algn="l" rtl="0">
              <a:lnSpc>
                <a:spcPct val="100000"/>
              </a:lnSpc>
              <a:spcBef>
                <a:spcPts val="0"/>
              </a:spcBef>
              <a:spcAft>
                <a:spcPts val="0"/>
              </a:spcAft>
              <a:buClr>
                <a:srgbClr val="000000"/>
              </a:buClr>
              <a:buSzPts val="2000"/>
              <a:buFont typeface="Arial"/>
              <a:buNone/>
              <a:defRPr sz="2700" b="1" i="0" u="none" strike="noStrike" cap="none">
                <a:solidFill>
                  <a:srgbClr val="000000"/>
                </a:solidFill>
                <a:latin typeface="Arial"/>
                <a:ea typeface="Arial"/>
                <a:cs typeface="Arial"/>
                <a:sym typeface="Arial"/>
              </a:defRPr>
            </a:lvl2pPr>
            <a:lvl3pPr marL="1827886" marR="0" lvl="2" indent="-304648" algn="l" rtl="0">
              <a:lnSpc>
                <a:spcPct val="100000"/>
              </a:lnSpc>
              <a:spcBef>
                <a:spcPts val="0"/>
              </a:spcBef>
              <a:spcAft>
                <a:spcPts val="0"/>
              </a:spcAft>
              <a:buClr>
                <a:srgbClr val="000000"/>
              </a:buClr>
              <a:buSzPts val="1800"/>
              <a:buFont typeface="Arial"/>
              <a:buNone/>
              <a:defRPr sz="2400" b="1" i="0" u="none" strike="noStrike" cap="none">
                <a:solidFill>
                  <a:srgbClr val="000000"/>
                </a:solidFill>
                <a:latin typeface="Arial"/>
                <a:ea typeface="Arial"/>
                <a:cs typeface="Arial"/>
                <a:sym typeface="Arial"/>
              </a:defRPr>
            </a:lvl3pPr>
            <a:lvl4pPr marL="2437181" marR="0" lvl="3"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4pPr>
            <a:lvl5pPr marL="3046477" marR="0" lvl="4"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5pPr>
            <a:lvl6pPr marL="3655772" marR="0" lvl="5"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6pPr>
            <a:lvl7pPr marL="4265067" marR="0" lvl="6"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7pPr>
            <a:lvl8pPr marL="4874362" marR="0" lvl="7"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8pPr>
            <a:lvl9pPr marL="5483657" marR="0" lvl="8" indent="-304648" algn="l" rtl="0">
              <a:lnSpc>
                <a:spcPct val="100000"/>
              </a:lnSpc>
              <a:spcBef>
                <a:spcPts val="0"/>
              </a:spcBef>
              <a:spcAft>
                <a:spcPts val="0"/>
              </a:spcAft>
              <a:buClr>
                <a:srgbClr val="000000"/>
              </a:buClr>
              <a:buSzPts val="1600"/>
              <a:buFont typeface="Arial"/>
              <a:buNone/>
              <a:defRPr sz="2100" b="1" i="0" u="none" strike="noStrike" cap="none">
                <a:solidFill>
                  <a:srgbClr val="000000"/>
                </a:solidFill>
                <a:latin typeface="Arial"/>
                <a:ea typeface="Arial"/>
                <a:cs typeface="Arial"/>
                <a:sym typeface="Arial"/>
              </a:defRPr>
            </a:lvl9pPr>
          </a:lstStyle>
          <a:p>
            <a:endParaRPr/>
          </a:p>
        </p:txBody>
      </p:sp>
      <p:sp>
        <p:nvSpPr>
          <p:cNvPr id="341" name="Google Shape;341;p51"/>
          <p:cNvSpPr txBox="1">
            <a:spLocks noGrp="1"/>
          </p:cNvSpPr>
          <p:nvPr>
            <p:ph type="title"/>
          </p:nvPr>
        </p:nvSpPr>
        <p:spPr>
          <a:xfrm>
            <a:off x="488839" y="433925"/>
            <a:ext cx="11211080" cy="614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4300" b="0" i="0" u="none" strike="noStrike" cap="none">
                <a:solidFill>
                  <a:srgbClr val="00685D"/>
                </a:solidFill>
                <a:latin typeface="Arial"/>
                <a:ea typeface="Arial"/>
                <a:cs typeface="Arial"/>
                <a:sym typeface="Arial"/>
              </a:defRPr>
            </a:lvl1pPr>
            <a:lvl2pPr marR="0" lvl="1"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9pPr>
          </a:lstStyle>
          <a:p>
            <a:endParaRPr/>
          </a:p>
        </p:txBody>
      </p:sp>
      <p:sp>
        <p:nvSpPr>
          <p:cNvPr id="342" name="Google Shape;342;p51"/>
          <p:cNvSpPr txBox="1">
            <a:spLocks noGrp="1"/>
          </p:cNvSpPr>
          <p:nvPr>
            <p:ph type="body" idx="2"/>
          </p:nvPr>
        </p:nvSpPr>
        <p:spPr>
          <a:xfrm>
            <a:off x="488826" y="1892299"/>
            <a:ext cx="11211080" cy="4051200"/>
          </a:xfrm>
          <a:prstGeom prst="rect">
            <a:avLst/>
          </a:prstGeom>
          <a:noFill/>
          <a:ln>
            <a:noFill/>
          </a:ln>
        </p:spPr>
        <p:txBody>
          <a:bodyPr spcFirstLastPara="1" wrap="square" lIns="91425" tIns="91425" rIns="91425" bIns="91425" anchor="t" anchorCtr="0"/>
          <a:lstStyle>
            <a:lvl1pPr marL="609296" marR="0" lvl="0" indent="-507746" algn="l" rtl="0">
              <a:lnSpc>
                <a:spcPct val="100000"/>
              </a:lnSpc>
              <a:spcBef>
                <a:spcPts val="1600"/>
              </a:spcBef>
              <a:spcAft>
                <a:spcPts val="0"/>
              </a:spcAft>
              <a:buClr>
                <a:schemeClr val="accent1"/>
              </a:buClr>
              <a:buSzPts val="2400"/>
              <a:buFont typeface="Noto Sans Symbols"/>
              <a:buChar char="•"/>
              <a:defRPr sz="3200" b="0" i="0" u="none" strike="noStrike" cap="none">
                <a:solidFill>
                  <a:schemeClr val="dk2"/>
                </a:solidFill>
                <a:latin typeface="Arial"/>
                <a:ea typeface="Arial"/>
                <a:cs typeface="Arial"/>
                <a:sym typeface="Arial"/>
              </a:defRPr>
            </a:lvl1pPr>
            <a:lvl2pPr marL="1218590" marR="0" lvl="1" indent="-473896" algn="l" rtl="0">
              <a:lnSpc>
                <a:spcPct val="100000"/>
              </a:lnSpc>
              <a:spcBef>
                <a:spcPts val="400"/>
              </a:spcBef>
              <a:spcAft>
                <a:spcPts val="0"/>
              </a:spcAft>
              <a:buClr>
                <a:schemeClr val="accent1"/>
              </a:buClr>
              <a:buSzPts val="2000"/>
              <a:buFont typeface="Verdana"/>
              <a:buChar char="–"/>
              <a:defRPr sz="2700" b="0" i="0" u="none" strike="noStrike" cap="none">
                <a:solidFill>
                  <a:schemeClr val="dk2"/>
                </a:solidFill>
                <a:latin typeface="Arial"/>
                <a:ea typeface="Arial"/>
                <a:cs typeface="Arial"/>
                <a:sym typeface="Arial"/>
              </a:defRPr>
            </a:lvl2pPr>
            <a:lvl3pPr marL="1827886" marR="0" lvl="2" indent="-440047" algn="l" rtl="0">
              <a:lnSpc>
                <a:spcPct val="100000"/>
              </a:lnSpc>
              <a:spcBef>
                <a:spcPts val="400"/>
              </a:spcBef>
              <a:spcAft>
                <a:spcPts val="0"/>
              </a:spcAft>
              <a:buClr>
                <a:schemeClr val="accent1"/>
              </a:buClr>
              <a:buSzPts val="1600"/>
              <a:buFont typeface="Verdana"/>
              <a:buChar char="▪"/>
              <a:defRPr sz="2100" b="0" i="0" u="none" strike="noStrike" cap="none">
                <a:solidFill>
                  <a:schemeClr val="dk2"/>
                </a:solidFill>
                <a:latin typeface="Arial"/>
                <a:ea typeface="Arial"/>
                <a:cs typeface="Arial"/>
                <a:sym typeface="Arial"/>
              </a:defRPr>
            </a:lvl3pPr>
            <a:lvl4pPr marL="2437181" marR="0" lvl="3" indent="-406197" algn="l" rtl="0">
              <a:lnSpc>
                <a:spcPct val="100000"/>
              </a:lnSpc>
              <a:spcBef>
                <a:spcPts val="400"/>
              </a:spcBef>
              <a:spcAft>
                <a:spcPts val="0"/>
              </a:spcAft>
              <a:buClr>
                <a:schemeClr val="accent1"/>
              </a:buClr>
              <a:buSzPts val="1200"/>
              <a:buFont typeface="Verdana"/>
              <a:buChar char="—"/>
              <a:defRPr sz="1600" b="0" i="0" u="none" strike="noStrike" cap="none">
                <a:solidFill>
                  <a:schemeClr val="dk2"/>
                </a:solidFill>
                <a:latin typeface="Arial"/>
                <a:ea typeface="Arial"/>
                <a:cs typeface="Arial"/>
                <a:sym typeface="Arial"/>
              </a:defRPr>
            </a:lvl4pPr>
            <a:lvl5pPr marL="3046477" marR="0" lvl="4" indent="-397735" algn="l" rtl="0">
              <a:lnSpc>
                <a:spcPct val="100000"/>
              </a:lnSpc>
              <a:spcBef>
                <a:spcPts val="400"/>
              </a:spcBef>
              <a:spcAft>
                <a:spcPts val="0"/>
              </a:spcAft>
              <a:buClr>
                <a:schemeClr val="accent1"/>
              </a:buClr>
              <a:buSzPts val="1100"/>
              <a:buFont typeface="Verdana"/>
              <a:buChar char="»"/>
              <a:defRPr sz="1500" b="0" i="0" u="none" strike="noStrike" cap="none">
                <a:solidFill>
                  <a:schemeClr val="dk2"/>
                </a:solidFill>
                <a:latin typeface="Arial"/>
                <a:ea typeface="Arial"/>
                <a:cs typeface="Arial"/>
                <a:sym typeface="Arial"/>
              </a:defRPr>
            </a:lvl5pPr>
            <a:lvl6pPr marL="3655772" marR="0" lvl="5"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6pPr>
            <a:lvl7pPr marL="4265067" marR="0" lvl="6"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7pPr>
            <a:lvl8pPr marL="4874362" marR="0" lvl="7"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8pPr>
            <a:lvl9pPr marL="5483657" marR="0" lvl="8" indent="-304648" algn="l" rtl="0">
              <a:lnSpc>
                <a:spcPct val="100000"/>
              </a:lnSpc>
              <a:spcBef>
                <a:spcPts val="0"/>
              </a:spcBef>
              <a:spcAft>
                <a:spcPts val="0"/>
              </a:spcAft>
              <a:buSzPts val="1400"/>
              <a:buNone/>
              <a:defRPr sz="19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3772360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with Subtitle and Content">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488823" y="1047749"/>
            <a:ext cx="11211078" cy="461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666" b="0" i="0" u="none" strike="noStrike" cap="none">
                <a:solidFill>
                  <a:schemeClr val="dk1"/>
                </a:solidFill>
                <a:latin typeface="Arial"/>
                <a:ea typeface="Arial"/>
                <a:cs typeface="Arial"/>
                <a:sym typeface="Arial"/>
              </a:defRPr>
            </a:lvl1pPr>
            <a:lvl2pPr marL="609448" marR="0" lvl="1" indent="0" algn="l" rtl="0">
              <a:lnSpc>
                <a:spcPct val="100000"/>
              </a:lnSpc>
              <a:spcBef>
                <a:spcPts val="0"/>
              </a:spcBef>
              <a:spcAft>
                <a:spcPts val="0"/>
              </a:spcAft>
              <a:buClr>
                <a:srgbClr val="000000"/>
              </a:buClr>
              <a:buFont typeface="Arial"/>
              <a:buNone/>
              <a:defRPr sz="2666" b="1" i="0" u="none" strike="noStrike" cap="none">
                <a:solidFill>
                  <a:srgbClr val="000000"/>
                </a:solidFill>
                <a:latin typeface="Arial"/>
                <a:ea typeface="Arial"/>
                <a:cs typeface="Arial"/>
                <a:sym typeface="Arial"/>
              </a:defRPr>
            </a:lvl2pPr>
            <a:lvl3pPr marL="1218895" marR="0" lvl="2" indent="0" algn="l" rtl="0">
              <a:lnSpc>
                <a:spcPct val="100000"/>
              </a:lnSpc>
              <a:spcBef>
                <a:spcPts val="0"/>
              </a:spcBef>
              <a:spcAft>
                <a:spcPts val="0"/>
              </a:spcAft>
              <a:buClr>
                <a:srgbClr val="000000"/>
              </a:buClr>
              <a:buFont typeface="Arial"/>
              <a:buNone/>
              <a:defRPr sz="2399" b="1" i="0" u="none" strike="noStrike" cap="none">
                <a:solidFill>
                  <a:srgbClr val="000000"/>
                </a:solidFill>
                <a:latin typeface="Arial"/>
                <a:ea typeface="Arial"/>
                <a:cs typeface="Arial"/>
                <a:sym typeface="Arial"/>
              </a:defRPr>
            </a:lvl3pPr>
            <a:lvl4pPr marL="1828343" marR="0" lvl="3"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4pPr>
            <a:lvl5pPr marL="2437790" marR="0" lvl="4"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5pPr>
            <a:lvl6pPr marL="3047238" marR="0" lvl="5"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6pPr>
            <a:lvl7pPr marL="3656686" marR="0" lvl="6"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7pPr>
            <a:lvl8pPr marL="4266133" marR="0" lvl="7"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8pPr>
            <a:lvl9pPr marL="4875581" marR="0" lvl="8" indent="0" algn="l" rtl="0">
              <a:lnSpc>
                <a:spcPct val="100000"/>
              </a:lnSpc>
              <a:spcBef>
                <a:spcPts val="0"/>
              </a:spcBef>
              <a:spcAft>
                <a:spcPts val="0"/>
              </a:spcAft>
              <a:buClr>
                <a:srgbClr val="000000"/>
              </a:buClr>
              <a:buFont typeface="Arial"/>
              <a:buNone/>
              <a:defRPr sz="2133" b="1" i="0" u="none" strike="noStrike" cap="none">
                <a:solidFill>
                  <a:srgbClr val="000000"/>
                </a:solidFill>
                <a:latin typeface="Arial"/>
                <a:ea typeface="Arial"/>
                <a:cs typeface="Arial"/>
                <a:sym typeface="Arial"/>
              </a:defRPr>
            </a:lvl9pPr>
          </a:lstStyle>
          <a:p>
            <a:endParaRPr/>
          </a:p>
        </p:txBody>
      </p:sp>
      <p:sp>
        <p:nvSpPr>
          <p:cNvPr id="184" name="Shape 184"/>
          <p:cNvSpPr txBox="1">
            <a:spLocks noGrp="1"/>
          </p:cNvSpPr>
          <p:nvPr>
            <p:ph type="title"/>
          </p:nvPr>
        </p:nvSpPr>
        <p:spPr>
          <a:xfrm>
            <a:off x="488823" y="433916"/>
            <a:ext cx="11211078" cy="6140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4266" b="0" i="0" u="none" strike="noStrike" cap="none">
                <a:solidFill>
                  <a:schemeClr val="lt2"/>
                </a:solidFill>
                <a:latin typeface="Arial"/>
                <a:ea typeface="Arial"/>
                <a:cs typeface="Arial"/>
                <a:sym typeface="Arial"/>
              </a:defRPr>
            </a:lvl1pPr>
            <a:lvl2pPr lvl="1" indent="0" rtl="0">
              <a:spcBef>
                <a:spcPts val="0"/>
              </a:spcBef>
              <a:buFont typeface="Arial"/>
              <a:buNone/>
              <a:defRPr sz="2399"/>
            </a:lvl2pPr>
            <a:lvl3pPr lvl="2" indent="0" rtl="0">
              <a:spcBef>
                <a:spcPts val="0"/>
              </a:spcBef>
              <a:buFont typeface="Arial"/>
              <a:buNone/>
              <a:defRPr sz="2399"/>
            </a:lvl3pPr>
            <a:lvl4pPr lvl="3" indent="0" rtl="0">
              <a:spcBef>
                <a:spcPts val="0"/>
              </a:spcBef>
              <a:buFont typeface="Arial"/>
              <a:buNone/>
              <a:defRPr sz="2399"/>
            </a:lvl4pPr>
            <a:lvl5pPr lvl="4" indent="0" rtl="0">
              <a:spcBef>
                <a:spcPts val="0"/>
              </a:spcBef>
              <a:buFont typeface="Arial"/>
              <a:buNone/>
              <a:defRPr sz="2399"/>
            </a:lvl5pPr>
            <a:lvl6pPr lvl="5" indent="0" rtl="0">
              <a:spcBef>
                <a:spcPts val="0"/>
              </a:spcBef>
              <a:buFont typeface="Arial"/>
              <a:buNone/>
              <a:defRPr sz="2399"/>
            </a:lvl6pPr>
            <a:lvl7pPr lvl="6" indent="0" rtl="0">
              <a:spcBef>
                <a:spcPts val="0"/>
              </a:spcBef>
              <a:buFont typeface="Arial"/>
              <a:buNone/>
              <a:defRPr sz="2399"/>
            </a:lvl7pPr>
            <a:lvl8pPr lvl="7" indent="0" rtl="0">
              <a:spcBef>
                <a:spcPts val="0"/>
              </a:spcBef>
              <a:buFont typeface="Arial"/>
              <a:buNone/>
              <a:defRPr sz="2399"/>
            </a:lvl8pPr>
            <a:lvl9pPr lvl="8" indent="0" rtl="0">
              <a:spcBef>
                <a:spcPts val="0"/>
              </a:spcBef>
              <a:buFont typeface="Arial"/>
              <a:buNone/>
              <a:defRPr sz="2399"/>
            </a:lvl9pPr>
          </a:lstStyle>
          <a:p>
            <a:endParaRPr/>
          </a:p>
        </p:txBody>
      </p:sp>
      <p:sp>
        <p:nvSpPr>
          <p:cNvPr id="185" name="Shape 185"/>
          <p:cNvSpPr txBox="1">
            <a:spLocks noGrp="1"/>
          </p:cNvSpPr>
          <p:nvPr>
            <p:ph type="body" idx="2"/>
          </p:nvPr>
        </p:nvSpPr>
        <p:spPr>
          <a:xfrm>
            <a:off x="488823" y="1892299"/>
            <a:ext cx="11211078" cy="4051197"/>
          </a:xfrm>
          <a:prstGeom prst="rect">
            <a:avLst/>
          </a:prstGeom>
          <a:noFill/>
          <a:ln>
            <a:noFill/>
          </a:ln>
        </p:spPr>
        <p:txBody>
          <a:bodyPr lIns="91425" tIns="91425" rIns="91425" bIns="91425" anchor="t" anchorCtr="0"/>
          <a:lstStyle>
            <a:lvl1pPr marL="0" marR="0" lvl="0" indent="609448" algn="l" rtl="0">
              <a:lnSpc>
                <a:spcPct val="100000"/>
              </a:lnSpc>
              <a:spcBef>
                <a:spcPts val="1600"/>
              </a:spcBef>
              <a:spcAft>
                <a:spcPts val="0"/>
              </a:spcAft>
              <a:buClr>
                <a:schemeClr val="accent1"/>
              </a:buClr>
              <a:buSzPct val="100000"/>
              <a:buFont typeface="Noto Sans Symbols"/>
              <a:buChar char="•"/>
              <a:defRPr sz="3199" b="0" i="0" u="none" strike="noStrike" cap="none">
                <a:solidFill>
                  <a:schemeClr val="dk1"/>
                </a:solidFill>
                <a:latin typeface="Arial"/>
                <a:ea typeface="Arial"/>
                <a:cs typeface="Arial"/>
                <a:sym typeface="Arial"/>
              </a:defRPr>
            </a:lvl1pPr>
            <a:lvl2pPr marL="609448" marR="0" lvl="1" indent="507873" algn="l" rtl="0">
              <a:lnSpc>
                <a:spcPct val="100000"/>
              </a:lnSpc>
              <a:spcBef>
                <a:spcPts val="400"/>
              </a:spcBef>
              <a:spcAft>
                <a:spcPts val="0"/>
              </a:spcAft>
              <a:buClr>
                <a:schemeClr val="accent1"/>
              </a:buClr>
              <a:buSzPct val="100000"/>
              <a:buFont typeface="Verdana"/>
              <a:buChar char="–"/>
              <a:defRPr sz="2666" b="0" i="0" u="none" strike="noStrike" cap="none">
                <a:solidFill>
                  <a:schemeClr val="dk1"/>
                </a:solidFill>
                <a:latin typeface="Arial"/>
                <a:ea typeface="Arial"/>
                <a:cs typeface="Arial"/>
                <a:sym typeface="Arial"/>
              </a:defRPr>
            </a:lvl2pPr>
            <a:lvl3pPr marL="1218895" marR="0" lvl="2" indent="406298" algn="l" rtl="0">
              <a:lnSpc>
                <a:spcPct val="100000"/>
              </a:lnSpc>
              <a:spcBef>
                <a:spcPts val="400"/>
              </a:spcBef>
              <a:spcAft>
                <a:spcPts val="0"/>
              </a:spcAft>
              <a:buClr>
                <a:schemeClr val="accent1"/>
              </a:buClr>
              <a:buSzPct val="100000"/>
              <a:buFont typeface="Verdana"/>
              <a:buChar char="▪"/>
              <a:defRPr sz="2133" b="0" i="0" u="none" strike="noStrike" cap="none">
                <a:solidFill>
                  <a:schemeClr val="dk1"/>
                </a:solidFill>
                <a:latin typeface="Arial"/>
                <a:ea typeface="Arial"/>
                <a:cs typeface="Arial"/>
                <a:sym typeface="Arial"/>
              </a:defRPr>
            </a:lvl3pPr>
            <a:lvl4pPr marL="2211362" marR="0" lvl="3" indent="-78295" algn="l" rtl="0">
              <a:lnSpc>
                <a:spcPct val="100000"/>
              </a:lnSpc>
              <a:spcBef>
                <a:spcPts val="4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437790" marR="0" lvl="4" indent="262401" algn="l" rtl="0">
              <a:lnSpc>
                <a:spcPct val="100000"/>
              </a:lnSpc>
              <a:spcBef>
                <a:spcPts val="400"/>
              </a:spcBef>
              <a:spcAft>
                <a:spcPts val="0"/>
              </a:spcAft>
              <a:buClr>
                <a:schemeClr val="accent1"/>
              </a:buClr>
              <a:buSzPct val="100000"/>
              <a:buFont typeface="Verdana"/>
              <a:buChar char="»"/>
              <a:defRPr sz="1466" b="0" i="0" u="none" strike="noStrike" cap="none">
                <a:solidFill>
                  <a:schemeClr val="dk1"/>
                </a:solidFill>
                <a:latin typeface="Arial"/>
                <a:ea typeface="Arial"/>
                <a:cs typeface="Arial"/>
                <a:sym typeface="Arial"/>
              </a:defRPr>
            </a:lvl5pPr>
            <a:lvl6pPr marL="3047238" marR="0" lvl="5"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6pPr>
            <a:lvl7pPr marL="3656686" marR="0" lvl="6"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7pPr>
            <a:lvl8pPr marL="4266133" marR="0" lvl="7"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8pPr>
            <a:lvl9pPr marL="4875581" marR="0" lvl="8"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292076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8824" y="433918"/>
            <a:ext cx="11211180" cy="613833"/>
          </a:xfrm>
          <a:prstGeom prst="rect">
            <a:avLst/>
          </a:prstGeom>
          <a:noFill/>
        </p:spPr>
        <p:txBody>
          <a:bodyPr lIns="0" tIns="0" rIns="0" bIns="0" anchor="t" anchorCtr="0"/>
          <a:lstStyle>
            <a:lvl1pPr>
              <a:lnSpc>
                <a:spcPct val="90000"/>
              </a:lnSpc>
              <a:defRPr sz="4266">
                <a:solidFill>
                  <a:schemeClr val="tx2"/>
                </a:solidFill>
                <a:latin typeface="Arial"/>
                <a:cs typeface="Arial"/>
              </a:defRPr>
            </a:lvl1pPr>
          </a:lstStyle>
          <a:p>
            <a:r>
              <a:rPr lang="en-US"/>
              <a:t>Click to edit Master title style</a:t>
            </a:r>
          </a:p>
        </p:txBody>
      </p:sp>
      <p:sp>
        <p:nvSpPr>
          <p:cNvPr id="4" name="Content Placeholder 3"/>
          <p:cNvSpPr>
            <a:spLocks noGrp="1"/>
          </p:cNvSpPr>
          <p:nvPr>
            <p:ph sz="quarter" idx="10"/>
          </p:nvPr>
        </p:nvSpPr>
        <p:spPr bwMode="gray">
          <a:xfrm>
            <a:off x="488825" y="1432984"/>
            <a:ext cx="1121118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199">
                <a:solidFill>
                  <a:schemeClr val="tx1"/>
                </a:solidFill>
                <a:latin typeface="Arial"/>
                <a:cs typeface="Arial"/>
              </a:defRPr>
            </a:lvl1pPr>
            <a:lvl2pPr>
              <a:spcBef>
                <a:spcPts val="400"/>
              </a:spcBef>
              <a:buClr>
                <a:schemeClr val="accent1"/>
              </a:buClr>
              <a:buFont typeface="Verdana" pitchFamily="34" charset="0"/>
              <a:buChar char="–"/>
              <a:defRPr sz="2666">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364" indent="-383022">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6">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5854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3847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499"/>
        <p:cNvGrpSpPr/>
        <p:nvPr/>
      </p:nvGrpSpPr>
      <p:grpSpPr>
        <a:xfrm>
          <a:off x="0" y="0"/>
          <a:ext cx="0" cy="0"/>
          <a:chOff x="0" y="0"/>
          <a:chExt cx="0" cy="0"/>
        </a:xfrm>
      </p:grpSpPr>
      <p:sp>
        <p:nvSpPr>
          <p:cNvPr id="1500" name="Google Shape;1500;p151"/>
          <p:cNvSpPr txBox="1">
            <a:spLocks noGrp="1"/>
          </p:cNvSpPr>
          <p:nvPr>
            <p:ph type="title"/>
          </p:nvPr>
        </p:nvSpPr>
        <p:spPr>
          <a:xfrm>
            <a:off x="488824" y="433918"/>
            <a:ext cx="11211180" cy="613833"/>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SzPts val="4400"/>
              <a:buNone/>
              <a:defRPr sz="4266">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1" name="Google Shape;1501;p151"/>
          <p:cNvSpPr txBox="1">
            <a:spLocks noGrp="1"/>
          </p:cNvSpPr>
          <p:nvPr>
            <p:ph type="body" idx="1"/>
          </p:nvPr>
        </p:nvSpPr>
        <p:spPr>
          <a:xfrm>
            <a:off x="488825" y="1432984"/>
            <a:ext cx="11211180" cy="4510616"/>
          </a:xfrm>
          <a:prstGeom prst="rect">
            <a:avLst/>
          </a:prstGeom>
          <a:noFill/>
          <a:ln>
            <a:noFill/>
          </a:ln>
        </p:spPr>
        <p:txBody>
          <a:bodyPr spcFirstLastPara="1" wrap="square" lIns="0" tIns="0" rIns="0" bIns="0" anchor="t" anchorCtr="0">
            <a:noAutofit/>
          </a:bodyPr>
          <a:lstStyle>
            <a:lvl1pPr marL="609448" lvl="0" indent="-575589" algn="l">
              <a:lnSpc>
                <a:spcPct val="100000"/>
              </a:lnSpc>
              <a:spcBef>
                <a:spcPts val="1600"/>
              </a:spcBef>
              <a:spcAft>
                <a:spcPts val="0"/>
              </a:spcAft>
              <a:buClr>
                <a:schemeClr val="accent1"/>
              </a:buClr>
              <a:buSzPts val="3200"/>
              <a:buFont typeface="Noto Sans Symbols"/>
              <a:buChar char="•"/>
              <a:defRPr sz="3199">
                <a:solidFill>
                  <a:schemeClr val="dk1"/>
                </a:solidFill>
                <a:latin typeface="Arial"/>
                <a:ea typeface="Arial"/>
                <a:cs typeface="Arial"/>
                <a:sym typeface="Arial"/>
              </a:defRPr>
            </a:lvl1pPr>
            <a:lvl2pPr marL="1218895" lvl="1" indent="-541731" algn="l">
              <a:lnSpc>
                <a:spcPct val="100000"/>
              </a:lnSpc>
              <a:spcBef>
                <a:spcPts val="400"/>
              </a:spcBef>
              <a:spcAft>
                <a:spcPts val="0"/>
              </a:spcAft>
              <a:buClr>
                <a:schemeClr val="accent1"/>
              </a:buClr>
              <a:buSzPts val="2800"/>
              <a:buFont typeface="Verdana"/>
              <a:buChar char="–"/>
              <a:defRPr sz="2666">
                <a:solidFill>
                  <a:schemeClr val="dk1"/>
                </a:solidFill>
                <a:latin typeface="Arial"/>
                <a:ea typeface="Arial"/>
                <a:cs typeface="Arial"/>
                <a:sym typeface="Arial"/>
              </a:defRPr>
            </a:lvl2pPr>
            <a:lvl3pPr marL="1828343" lvl="2" indent="-507873" algn="l">
              <a:lnSpc>
                <a:spcPct val="100000"/>
              </a:lnSpc>
              <a:spcBef>
                <a:spcPts val="400"/>
              </a:spcBef>
              <a:spcAft>
                <a:spcPts val="0"/>
              </a:spcAft>
              <a:buClr>
                <a:schemeClr val="accent1"/>
              </a:buClr>
              <a:buSzPts val="2400"/>
              <a:buFont typeface="Verdana"/>
              <a:buChar char="▪"/>
              <a:defRPr sz="2133">
                <a:solidFill>
                  <a:schemeClr val="dk1"/>
                </a:solidFill>
                <a:latin typeface="Arial"/>
                <a:ea typeface="Arial"/>
                <a:cs typeface="Arial"/>
                <a:sym typeface="Arial"/>
              </a:defRPr>
            </a:lvl3pPr>
            <a:lvl4pPr marL="2437790" lvl="3" indent="-474015" algn="l">
              <a:lnSpc>
                <a:spcPct val="100000"/>
              </a:lnSpc>
              <a:spcBef>
                <a:spcPts val="400"/>
              </a:spcBef>
              <a:spcAft>
                <a:spcPts val="0"/>
              </a:spcAft>
              <a:buClr>
                <a:schemeClr val="accent1"/>
              </a:buClr>
              <a:buSzPts val="2000"/>
              <a:buFont typeface="Verdana"/>
              <a:buChar char="—"/>
              <a:defRPr sz="1600">
                <a:solidFill>
                  <a:schemeClr val="dk1"/>
                </a:solidFill>
                <a:latin typeface="Arial"/>
                <a:ea typeface="Arial"/>
                <a:cs typeface="Arial"/>
                <a:sym typeface="Arial"/>
              </a:defRPr>
            </a:lvl4pPr>
            <a:lvl5pPr marL="3047238" lvl="4" indent="-474015" algn="l">
              <a:lnSpc>
                <a:spcPct val="100000"/>
              </a:lnSpc>
              <a:spcBef>
                <a:spcPts val="400"/>
              </a:spcBef>
              <a:spcAft>
                <a:spcPts val="0"/>
              </a:spcAft>
              <a:buClr>
                <a:schemeClr val="accent1"/>
              </a:buClr>
              <a:buSzPts val="2000"/>
              <a:buFont typeface="Verdana"/>
              <a:buChar char="»"/>
              <a:defRPr sz="1466">
                <a:solidFill>
                  <a:schemeClr val="dk1"/>
                </a:solidFill>
                <a:latin typeface="Arial"/>
                <a:ea typeface="Arial"/>
                <a:cs typeface="Arial"/>
                <a:sym typeface="Arial"/>
              </a:defRPr>
            </a:lvl5pPr>
            <a:lvl6pPr marL="3656686" lvl="5" indent="-474015" algn="l">
              <a:lnSpc>
                <a:spcPct val="100000"/>
              </a:lnSpc>
              <a:spcBef>
                <a:spcPts val="533"/>
              </a:spcBef>
              <a:spcAft>
                <a:spcPts val="0"/>
              </a:spcAft>
              <a:buSzPts val="2000"/>
              <a:buChar char="•"/>
              <a:defRPr/>
            </a:lvl6pPr>
            <a:lvl7pPr marL="4266133" lvl="6" indent="-474015" algn="l">
              <a:lnSpc>
                <a:spcPct val="100000"/>
              </a:lnSpc>
              <a:spcBef>
                <a:spcPts val="533"/>
              </a:spcBef>
              <a:spcAft>
                <a:spcPts val="0"/>
              </a:spcAft>
              <a:buSzPts val="2000"/>
              <a:buChar char="•"/>
              <a:defRPr/>
            </a:lvl7pPr>
            <a:lvl8pPr marL="4875581" lvl="7" indent="-474015" algn="l">
              <a:lnSpc>
                <a:spcPct val="100000"/>
              </a:lnSpc>
              <a:spcBef>
                <a:spcPts val="533"/>
              </a:spcBef>
              <a:spcAft>
                <a:spcPts val="0"/>
              </a:spcAft>
              <a:buSzPts val="2000"/>
              <a:buChar char="•"/>
              <a:defRPr/>
            </a:lvl8pPr>
            <a:lvl9pPr marL="5485028" lvl="8" indent="-474015" algn="l">
              <a:lnSpc>
                <a:spcPct val="100000"/>
              </a:lnSpc>
              <a:spcBef>
                <a:spcPts val="533"/>
              </a:spcBef>
              <a:spcAft>
                <a:spcPts val="0"/>
              </a:spcAft>
              <a:buSzPts val="2000"/>
              <a:buChar char="•"/>
              <a:defRPr/>
            </a:lvl9pPr>
          </a:lstStyle>
          <a:p>
            <a:endParaRPr/>
          </a:p>
        </p:txBody>
      </p:sp>
    </p:spTree>
    <p:extLst>
      <p:ext uri="{BB962C8B-B14F-4D97-AF65-F5344CB8AC3E}">
        <p14:creationId xmlns:p14="http://schemas.microsoft.com/office/powerpoint/2010/main" val="15078143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15"/>
        <p:cNvGrpSpPr/>
        <p:nvPr/>
      </p:nvGrpSpPr>
      <p:grpSpPr>
        <a:xfrm>
          <a:off x="0" y="0"/>
          <a:ext cx="0" cy="0"/>
          <a:chOff x="0" y="0"/>
          <a:chExt cx="0" cy="0"/>
        </a:xfrm>
      </p:grpSpPr>
      <p:sp>
        <p:nvSpPr>
          <p:cNvPr id="416" name="Google Shape;416;p59"/>
          <p:cNvSpPr txBox="1">
            <a:spLocks noGrp="1"/>
          </p:cNvSpPr>
          <p:nvPr>
            <p:ph type="title"/>
          </p:nvPr>
        </p:nvSpPr>
        <p:spPr>
          <a:xfrm>
            <a:off x="609441" y="274638"/>
            <a:ext cx="10969943" cy="1143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200"/>
              <a:buFont typeface="Arial"/>
              <a:buNone/>
              <a:defRPr sz="4265"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01461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6926" indent="0" algn="ctr">
              <a:buNone/>
              <a:defRPr sz="1999"/>
            </a:lvl2pPr>
            <a:lvl3pPr marL="913852" indent="0" algn="ctr">
              <a:buNone/>
              <a:defRPr sz="1799"/>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1386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35397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56612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6742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tx2"/>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32233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8" y="811831"/>
            <a:ext cx="1098794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329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7"/>
            <a:ext cx="5116453" cy="41640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7232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4205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2390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20313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399"/>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21941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408" indent="-171408">
              <a:buClr>
                <a:schemeClr val="bg1"/>
              </a:buClr>
              <a:defRPr sz="1400">
                <a:solidFill>
                  <a:schemeClr val="bg1"/>
                </a:solidFill>
              </a:defRPr>
            </a:lvl2pPr>
            <a:lvl3pPr marL="342814" indent="-171408">
              <a:buClr>
                <a:schemeClr val="bg1"/>
              </a:buClr>
              <a:defRPr sz="1200">
                <a:solidFill>
                  <a:schemeClr val="bg1"/>
                </a:solidFill>
              </a:defRPr>
            </a:lvl3pPr>
            <a:lvl4pPr marL="514222" indent="-171408">
              <a:buClr>
                <a:schemeClr val="bg1"/>
              </a:buClr>
              <a:defRPr sz="1100">
                <a:solidFill>
                  <a:schemeClr val="bg1"/>
                </a:solidFill>
              </a:defRPr>
            </a:lvl4pPr>
            <a:lvl5pPr marL="742765" indent="-171408">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270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2"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4" y="1600200"/>
            <a:ext cx="2894011" cy="4572000"/>
          </a:xfrm>
          <a:solidFill>
            <a:schemeClr val="accent1"/>
          </a:solidFill>
        </p:spPr>
        <p:txBody>
          <a:bodyPr lIns="457200" tIns="457200" rIns="594360" bIns="457200"/>
          <a:lstStyle>
            <a:lvl1pPr>
              <a:defRPr sz="1600">
                <a:solidFill>
                  <a:schemeClr val="bg1"/>
                </a:solidFill>
              </a:defRPr>
            </a:lvl1pPr>
            <a:lvl2pPr marL="171408" indent="-171408">
              <a:buClr>
                <a:schemeClr val="bg1"/>
              </a:buClr>
              <a:defRPr sz="1400">
                <a:solidFill>
                  <a:schemeClr val="bg1"/>
                </a:solidFill>
              </a:defRPr>
            </a:lvl2pPr>
            <a:lvl3pPr marL="342814" indent="-171408">
              <a:buClr>
                <a:schemeClr val="bg1"/>
              </a:buClr>
              <a:defRPr sz="1200">
                <a:solidFill>
                  <a:schemeClr val="bg1"/>
                </a:solidFill>
              </a:defRPr>
            </a:lvl3pPr>
            <a:lvl4pPr marL="514222" indent="-171408">
              <a:buClr>
                <a:schemeClr val="bg1"/>
              </a:buClr>
              <a:defRPr sz="1100">
                <a:solidFill>
                  <a:schemeClr val="bg1"/>
                </a:solidFill>
              </a:defRPr>
            </a:lvl4pPr>
            <a:lvl5pPr marL="685629" indent="-171408">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333838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5"/>
            <a:ext cx="3346930"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7" y="2515155"/>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5"/>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10983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4"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42794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9"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9"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1"/>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4"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1"/>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5454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4" y="2409553"/>
            <a:ext cx="3201849" cy="934931"/>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1"/>
            <a:ext cx="2006600" cy="227455"/>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4" y="3952606"/>
            <a:ext cx="3201849" cy="847996"/>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8"/>
            <a:ext cx="2006600" cy="227455"/>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40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3"/>
            <a:ext cx="3201849" cy="934931"/>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1"/>
            <a:ext cx="2006600" cy="227455"/>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6"/>
            <a:ext cx="3201849" cy="847996"/>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8"/>
            <a:ext cx="2006600" cy="227455"/>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1999" y="2971800"/>
            <a:ext cx="3194051"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1" y="5022215"/>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4"/>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0"/>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4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4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1"/>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4" y="4978401"/>
            <a:ext cx="3200400" cy="227455"/>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1"/>
            <a:ext cx="3200400" cy="227455"/>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27297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7"/>
            <a:ext cx="5116453" cy="41640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81231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40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766561"/>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3" y="6445105"/>
            <a:ext cx="1184397" cy="186691"/>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35645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0"/>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0"/>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0"/>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6"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08799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4"/>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4"/>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1"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1"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1"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1"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34250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5"/>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60"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5"/>
            <a:ext cx="1828960"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40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5"/>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5"/>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1"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4"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4"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3234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92722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5695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1" y="-3656856"/>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8" cy="22859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36335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256302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237234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10"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Tree>
    <p:extLst>
      <p:ext uri="{BB962C8B-B14F-4D97-AF65-F5344CB8AC3E}">
        <p14:creationId xmlns:p14="http://schemas.microsoft.com/office/powerpoint/2010/main" val="20680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2" y="1261595"/>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814" indent="0">
              <a:buFont typeface="Open Sans" panose="020B0606030504020204" pitchFamily="34" charset="0"/>
              <a:buNone/>
              <a:defRPr sz="1800"/>
            </a:lvl3pPr>
            <a:lvl4pPr marL="342814" indent="0">
              <a:buFont typeface="Open Sans" panose="020B0606030504020204" pitchFamily="34" charset="0"/>
              <a:buChar char="​"/>
              <a:tabLst/>
              <a:defRPr sz="1800">
                <a:solidFill>
                  <a:schemeClr val="tx2"/>
                </a:solidFill>
              </a:defRPr>
            </a:lvl4pPr>
            <a:lvl5pPr marL="342814" indent="0">
              <a:buFont typeface="Open Sans" panose="020B0606030504020204" pitchFamily="34" charset="0"/>
              <a:buChar char="​"/>
              <a:tabLst/>
              <a:defRPr sz="1800">
                <a:solidFill>
                  <a:schemeClr val="tx2"/>
                </a:solidFill>
              </a:defRPr>
            </a:lvl5pPr>
            <a:lvl6pPr marL="342814" indent="0">
              <a:buFont typeface="Open Sans" panose="020B0606030504020204" pitchFamily="34" charset="0"/>
              <a:buChar char="​"/>
              <a:defRPr sz="1800">
                <a:solidFill>
                  <a:schemeClr val="tx2"/>
                </a:solidFill>
              </a:defRPr>
            </a:lvl6pPr>
            <a:lvl7pPr marL="342814" indent="0">
              <a:buFont typeface="Open Sans" panose="020B0606030504020204" pitchFamily="34" charset="0"/>
              <a:buChar char="​"/>
              <a:defRPr sz="1800">
                <a:solidFill>
                  <a:schemeClr val="tx2"/>
                </a:solidFill>
              </a:defRPr>
            </a:lvl7pPr>
            <a:lvl8pPr marL="342814" indent="0">
              <a:buFont typeface="Open Sans" panose="020B0606030504020204" pitchFamily="34" charset="0"/>
              <a:buChar char="​"/>
              <a:defRPr sz="1800">
                <a:solidFill>
                  <a:schemeClr val="tx2"/>
                </a:solidFill>
              </a:defRPr>
            </a:lvl8pPr>
            <a:lvl9pPr marL="342814"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95258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1"/>
            <a:ext cx="5403138" cy="6764799"/>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600"/>
            </a:lvl1pPr>
            <a:lvl2pPr marL="272982"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Tree>
    <p:extLst>
      <p:ext uri="{BB962C8B-B14F-4D97-AF65-F5344CB8AC3E}">
        <p14:creationId xmlns:p14="http://schemas.microsoft.com/office/powerpoint/2010/main" val="323995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8"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601"/>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3"/>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3"/>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3"/>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3"/>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3"/>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3"/>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Tree>
    <p:extLst>
      <p:ext uri="{BB962C8B-B14F-4D97-AF65-F5344CB8AC3E}">
        <p14:creationId xmlns:p14="http://schemas.microsoft.com/office/powerpoint/2010/main" val="335504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400">
              <a:latin typeface="+mj-lt"/>
            </a:endParaRPr>
          </a:p>
        </p:txBody>
      </p:sp>
    </p:spTree>
    <p:extLst>
      <p:ext uri="{BB962C8B-B14F-4D97-AF65-F5344CB8AC3E}">
        <p14:creationId xmlns:p14="http://schemas.microsoft.com/office/powerpoint/2010/main" val="248923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5"/>
            <a:ext cx="1184397" cy="186691"/>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8"/>
            <a:ext cx="3585557" cy="69249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40652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3" y="6445105"/>
            <a:ext cx="1184397" cy="186691"/>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8"/>
            <a:ext cx="3585557" cy="69249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688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5"/>
            <a:ext cx="1184397" cy="186691"/>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8"/>
            <a:ext cx="3585557" cy="692497"/>
          </a:xfrm>
          <a:prstGeom prst="rect">
            <a:avLst/>
          </a:prstGeom>
        </p:spPr>
        <p:txBody>
          <a:bodyPr wrap="square" lIns="0" tIns="0" rIns="0" bIns="0" rtlCol="0">
            <a:spAutoFit/>
          </a:bodyPr>
          <a:lstStyle/>
          <a:p>
            <a:pPr algn="r" defTabSz="914171"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2" y="-2250711"/>
            <a:ext cx="2891747"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7"/>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08162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1"/>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171"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399951" marR="0" lvl="0" indent="-226957" algn="l" defTabSz="914171" rtl="0" eaLnBrk="1" fontAlgn="auto" latinLnBrk="0" hangingPunct="1">
              <a:lnSpc>
                <a:spcPct val="130000"/>
              </a:lnSpc>
              <a:spcBef>
                <a:spcPts val="0"/>
              </a:spcBef>
              <a:spcAft>
                <a:spcPts val="0"/>
              </a:spcAft>
              <a:buClrTx/>
              <a:buSzTx/>
              <a:buFont typeface="Arial" charset="0"/>
              <a:buChar char="•"/>
              <a:tabLst/>
              <a:defRPr/>
            </a:pPr>
            <a:r>
              <a:rPr lang="en-US" sz="14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5" y="2908234"/>
            <a:ext cx="5354637" cy="895351"/>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8" y="838106"/>
            <a:ext cx="10962687" cy="247743"/>
          </a:xfrm>
        </p:spPr>
        <p:txBody>
          <a:bodyPr/>
          <a:lstStyle>
            <a:lvl1pPr marL="0" indent="0" algn="l">
              <a:buNone/>
              <a:defRPr sz="2000">
                <a:solidFill>
                  <a:schemeClr val="bg1"/>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9"/>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5" y="1860779"/>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4" y="2908234"/>
            <a:ext cx="5354637" cy="895351"/>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8"/>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8"/>
            <a:ext cx="3021853" cy="546071"/>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8501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1" y="1"/>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9531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677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0"/>
            <a:ext cx="5116453" cy="41640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7"/>
            <a:ext cx="3657601"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70788"/>
            <a:ext cx="6408401" cy="70088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82241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7"/>
            <a:ext cx="5116453" cy="41640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8"/>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1"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9"/>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7"/>
            <a:ext cx="5116453" cy="41640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6"/>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6"/>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2" y="1261595"/>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814" indent="0">
              <a:buFont typeface="Open Sans" panose="020B0606030504020204" pitchFamily="34" charset="0"/>
              <a:buNone/>
              <a:defRPr sz="1900"/>
            </a:lvl3pPr>
            <a:lvl4pPr marL="342814" indent="0">
              <a:buFont typeface="Open Sans" panose="020B0606030504020204" pitchFamily="34" charset="0"/>
              <a:buChar char="​"/>
              <a:tabLst/>
              <a:defRPr sz="1900">
                <a:solidFill>
                  <a:schemeClr val="tx2"/>
                </a:solidFill>
              </a:defRPr>
            </a:lvl4pPr>
            <a:lvl5pPr marL="342814" indent="0">
              <a:buFont typeface="Open Sans" panose="020B0606030504020204" pitchFamily="34" charset="0"/>
              <a:buChar char="​"/>
              <a:tabLst/>
              <a:defRPr sz="1900">
                <a:solidFill>
                  <a:schemeClr val="tx2"/>
                </a:solidFill>
              </a:defRPr>
            </a:lvl5pPr>
            <a:lvl6pPr marL="342814" indent="0">
              <a:buFont typeface="Open Sans" panose="020B0606030504020204" pitchFamily="34" charset="0"/>
              <a:buChar char="​"/>
              <a:defRPr sz="1900">
                <a:solidFill>
                  <a:schemeClr val="tx2"/>
                </a:solidFill>
              </a:defRPr>
            </a:lvl6pPr>
            <a:lvl7pPr marL="342814" indent="0">
              <a:buFont typeface="Open Sans" panose="020B0606030504020204" pitchFamily="34" charset="0"/>
              <a:buChar char="​"/>
              <a:defRPr sz="1900">
                <a:solidFill>
                  <a:schemeClr val="tx2"/>
                </a:solidFill>
              </a:defRPr>
            </a:lvl7pPr>
            <a:lvl8pPr marL="342814" indent="0">
              <a:buFont typeface="Open Sans" panose="020B0606030504020204" pitchFamily="34" charset="0"/>
              <a:buChar char="​"/>
              <a:defRPr sz="1900">
                <a:solidFill>
                  <a:schemeClr val="tx2"/>
                </a:solidFill>
              </a:defRPr>
            </a:lvl8pPr>
            <a:lvl9pPr marL="342814" indent="0">
              <a:buFont typeface="Open Sans" panose="020B0606030504020204" pitchFamily="34" charset="0"/>
              <a:buChar char="​"/>
              <a:defRPr sz="19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70788"/>
            <a:ext cx="6408401" cy="70088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74681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7"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bg1"/>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bg1"/>
                </a:solidFill>
              </a:defRPr>
            </a:lvl1pPr>
          </a:lstStyle>
          <a:p>
            <a:pPr lvl="0"/>
            <a:r>
              <a:rPr lang="en-US"/>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4" y="-4049005"/>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5"/>
            <a:ext cx="1184397" cy="186691"/>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20" indent="-169820">
              <a:buClrTx/>
              <a:buSzPct val="100000"/>
              <a:buFont typeface="Metropolis" panose="00000500000000000000" pitchFamily="2" charset="0"/>
              <a:buChar char="“"/>
              <a:defRPr sz="2800">
                <a:solidFill>
                  <a:schemeClr val="tx2"/>
                </a:solidFill>
              </a:defRPr>
            </a:lvl1pPr>
            <a:lvl2pPr marL="457086" indent="-184105">
              <a:buClrTx/>
              <a:buFont typeface="Metropolis" panose="00000500000000000000" pitchFamily="2" charset="0"/>
              <a:buChar char="“"/>
              <a:defRPr>
                <a:solidFill>
                  <a:schemeClr val="bg1"/>
                </a:solidFill>
              </a:defRPr>
            </a:lvl2pPr>
            <a:lvl3pPr marL="744353" indent="-169820">
              <a:buClrTx/>
              <a:buFont typeface="Metropolis" panose="00000500000000000000" pitchFamily="2" charset="0"/>
              <a:buChar char="“"/>
              <a:defRPr>
                <a:solidFill>
                  <a:schemeClr val="bg1"/>
                </a:solidFill>
              </a:defRPr>
            </a:lvl3pPr>
            <a:lvl4pPr marL="969720" indent="-166646">
              <a:buClrTx/>
              <a:buFont typeface="Metropolis" panose="00000500000000000000" pitchFamily="2" charset="0"/>
              <a:buChar char="“"/>
              <a:defRPr>
                <a:solidFill>
                  <a:schemeClr val="bg1"/>
                </a:solidFill>
              </a:defRPr>
            </a:lvl4pPr>
            <a:lvl5pPr marL="1142714" indent="-138079">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900">
                <a:solidFill>
                  <a:schemeClr val="accent4"/>
                </a:solidFill>
              </a:defRPr>
            </a:lvl1pPr>
          </a:lstStyle>
          <a:p>
            <a:pPr lvl="0"/>
            <a:r>
              <a:rPr lang="en-US"/>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8" y="811831"/>
            <a:ext cx="1098794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900"/>
            </a:lvl1pPr>
            <a:lvl2pPr>
              <a:defRPr sz="1600"/>
            </a:lvl2pPr>
            <a:lvl3pPr>
              <a:defRPr sz="1500"/>
            </a:lvl3pPr>
            <a:lvl4pPr>
              <a:defRPr sz="1200"/>
            </a:lvl4pPr>
            <a:lvl5pPr>
              <a:defRPr sz="1200"/>
            </a:lvl5pPr>
            <a:lvl6pPr>
              <a:defRPr sz="1900"/>
            </a:lvl6pPr>
            <a:lvl7pPr>
              <a:defRPr sz="1500"/>
            </a:lvl7pPr>
            <a:lvl8pPr>
              <a:defRPr sz="1200"/>
            </a:lvl8pPr>
            <a:lvl9pPr>
              <a:defRPr sz="19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900"/>
            </a:lvl1pPr>
            <a:lvl2pPr>
              <a:defRPr sz="1600"/>
            </a:lvl2pPr>
            <a:lvl3pPr>
              <a:defRPr sz="1500"/>
            </a:lvl3pPr>
            <a:lvl4pPr>
              <a:defRPr sz="1200"/>
            </a:lvl4pPr>
            <a:lvl5pPr>
              <a:defRPr sz="1200"/>
            </a:lvl5pPr>
            <a:lvl6pPr>
              <a:defRPr sz="1900"/>
            </a:lvl6pPr>
            <a:lvl7pPr>
              <a:defRPr sz="1500"/>
            </a:lvl7pPr>
            <a:lvl8pPr>
              <a:defRPr sz="1200"/>
            </a:lvl8pPr>
            <a:lvl9pPr>
              <a:defRPr sz="19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5"/>
            <a:ext cx="1184397" cy="186691"/>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0" y="-1003601"/>
            <a:ext cx="3505683"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7465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900" dirty="0">
                <a:solidFill>
                  <a:schemeClr val="bg1"/>
                </a:solidFill>
              </a:defRPr>
            </a:lvl1pPr>
            <a:lvl2pPr>
              <a:buClr>
                <a:schemeClr val="bg1"/>
              </a:buClr>
              <a:defRPr lang="en-US" sz="1600" dirty="0">
                <a:solidFill>
                  <a:schemeClr val="bg1"/>
                </a:solidFill>
              </a:defRPr>
            </a:lvl2pPr>
            <a:lvl3pPr>
              <a:buClr>
                <a:schemeClr val="bg1"/>
              </a:buClr>
              <a:defRPr lang="en-US" sz="15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900">
                <a:solidFill>
                  <a:schemeClr val="bg1"/>
                </a:solidFill>
              </a:defRPr>
            </a:lvl6pPr>
            <a:lvl7pPr>
              <a:buClrTx/>
              <a:defRPr sz="1500">
                <a:solidFill>
                  <a:schemeClr val="bg1"/>
                </a:solidFill>
              </a:defRPr>
            </a:lvl7pPr>
            <a:lvl8pPr>
              <a:buClrTx/>
              <a:defRPr sz="1200">
                <a:solidFill>
                  <a:schemeClr val="bg1"/>
                </a:solidFill>
              </a:defRPr>
            </a:lvl8pPr>
            <a:lvl9pPr>
              <a:buClrTx/>
              <a:defRPr sz="19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900">
                <a:solidFill>
                  <a:schemeClr val="bg1"/>
                </a:solidFill>
              </a:defRPr>
            </a:lvl1pPr>
            <a:lvl2pPr>
              <a:buClr>
                <a:schemeClr val="bg1"/>
              </a:buClr>
              <a:defRPr sz="1600">
                <a:solidFill>
                  <a:schemeClr val="bg1"/>
                </a:solidFill>
              </a:defRPr>
            </a:lvl2pPr>
            <a:lvl3pPr>
              <a:buClr>
                <a:schemeClr val="bg1"/>
              </a:buClr>
              <a:defRPr sz="15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900"/>
            </a:lvl1pPr>
            <a:lvl2pPr>
              <a:defRPr sz="1600"/>
            </a:lvl2pPr>
            <a:lvl3pPr>
              <a:defRPr sz="1500"/>
            </a:lvl3pPr>
            <a:lvl4pPr>
              <a:defRPr sz="1200"/>
            </a:lvl4pPr>
            <a:lvl5pPr>
              <a:defRPr sz="1200"/>
            </a:lvl5pPr>
            <a:lvl6pPr>
              <a:defRPr sz="1900"/>
            </a:lvl6pPr>
            <a:lvl7pPr>
              <a:defRPr sz="1500"/>
            </a:lvl7pPr>
            <a:lvl8pPr>
              <a:defRPr sz="1200"/>
            </a:lvl8pPr>
            <a:lvl9pPr>
              <a:defRPr sz="19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399"/>
              </a:spcBef>
              <a:defRPr sz="1900"/>
            </a:lvl1pPr>
            <a:lvl2pPr>
              <a:defRPr sz="1600"/>
            </a:lvl2pPr>
            <a:lvl3pPr>
              <a:defRPr sz="1500"/>
            </a:lvl3pPr>
            <a:lvl4pPr>
              <a:defRPr sz="1200"/>
            </a:lvl4pPr>
            <a:lvl5pPr>
              <a:defRPr sz="1200"/>
            </a:lvl5pPr>
            <a:lvl6pPr>
              <a:defRPr sz="1900"/>
            </a:lvl6pPr>
            <a:lvl7pPr>
              <a:defRPr sz="1500"/>
            </a:lvl7pPr>
            <a:lvl8pPr>
              <a:defRPr sz="1200"/>
            </a:lvl8pPr>
            <a:lvl9pPr>
              <a:defRPr sz="19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408" indent="-171408">
              <a:buClr>
                <a:schemeClr val="bg1"/>
              </a:buClr>
              <a:defRPr sz="1500">
                <a:solidFill>
                  <a:schemeClr val="bg1"/>
                </a:solidFill>
              </a:defRPr>
            </a:lvl2pPr>
            <a:lvl3pPr marL="342814" indent="-171408">
              <a:buClr>
                <a:schemeClr val="bg1"/>
              </a:buClr>
              <a:defRPr sz="1200">
                <a:solidFill>
                  <a:schemeClr val="bg1"/>
                </a:solidFill>
              </a:defRPr>
            </a:lvl3pPr>
            <a:lvl4pPr marL="514222" indent="-171408">
              <a:buClr>
                <a:schemeClr val="bg1"/>
              </a:buClr>
              <a:defRPr sz="1100">
                <a:solidFill>
                  <a:schemeClr val="bg1"/>
                </a:solidFill>
              </a:defRPr>
            </a:lvl4pPr>
            <a:lvl5pPr marL="742765" indent="-171408">
              <a:buClr>
                <a:schemeClr val="bg1"/>
              </a:buClr>
              <a:defRPr sz="1100">
                <a:solidFill>
                  <a:schemeClr val="bg1"/>
                </a:solidFill>
              </a:defRPr>
            </a:lvl5pPr>
            <a:lvl6pPr>
              <a:buClr>
                <a:schemeClr val="bg1"/>
              </a:buClr>
              <a:defRPr sz="1900">
                <a:solidFill>
                  <a:schemeClr val="bg1"/>
                </a:solidFill>
              </a:defRPr>
            </a:lvl6pPr>
            <a:lvl7pPr>
              <a:buClr>
                <a:schemeClr val="bg1"/>
              </a:buClr>
              <a:defRPr sz="1500">
                <a:solidFill>
                  <a:schemeClr val="bg1"/>
                </a:solidFill>
              </a:defRPr>
            </a:lvl7pPr>
            <a:lvl8pPr>
              <a:buClrTx/>
              <a:defRPr sz="1200">
                <a:solidFill>
                  <a:schemeClr val="bg1"/>
                </a:solidFill>
              </a:defRPr>
            </a:lvl8pPr>
            <a:lvl9pPr>
              <a:buClrTx/>
              <a:defRPr sz="19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2"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4" y="1600200"/>
            <a:ext cx="2894011" cy="4572000"/>
          </a:xfrm>
          <a:solidFill>
            <a:schemeClr val="accent1"/>
          </a:solidFill>
        </p:spPr>
        <p:txBody>
          <a:bodyPr lIns="457200" tIns="457200" rIns="594360" bIns="457200"/>
          <a:lstStyle>
            <a:lvl1pPr>
              <a:defRPr sz="1600">
                <a:solidFill>
                  <a:schemeClr val="bg1"/>
                </a:solidFill>
              </a:defRPr>
            </a:lvl1pPr>
            <a:lvl2pPr marL="171408" indent="-171408">
              <a:buClr>
                <a:schemeClr val="bg1"/>
              </a:buClr>
              <a:defRPr sz="1500">
                <a:solidFill>
                  <a:schemeClr val="bg1"/>
                </a:solidFill>
              </a:defRPr>
            </a:lvl2pPr>
            <a:lvl3pPr marL="342814" indent="-171408">
              <a:buClr>
                <a:schemeClr val="bg1"/>
              </a:buClr>
              <a:defRPr sz="1200">
                <a:solidFill>
                  <a:schemeClr val="bg1"/>
                </a:solidFill>
              </a:defRPr>
            </a:lvl3pPr>
            <a:lvl4pPr marL="514222" indent="-171408">
              <a:buClr>
                <a:schemeClr val="bg1"/>
              </a:buClr>
              <a:defRPr sz="1100">
                <a:solidFill>
                  <a:schemeClr val="bg1"/>
                </a:solidFill>
              </a:defRPr>
            </a:lvl4pPr>
            <a:lvl5pPr marL="685629" indent="-171408">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5"/>
            <a:ext cx="3346930" cy="3657600"/>
          </a:xfrm>
          <a:solidFill>
            <a:schemeClr val="bg2"/>
          </a:solidFill>
        </p:spPr>
        <p:txBody>
          <a:bodyPr lIns="182880" tIns="274320" rIns="182880"/>
          <a:lstStyle>
            <a:lvl1pPr algn="l">
              <a:spcBef>
                <a:spcPts val="1200"/>
              </a:spcBef>
              <a:defRPr sz="1600"/>
            </a:lvl1pPr>
            <a:lvl2pPr>
              <a:defRPr sz="1500"/>
            </a:lvl2pPr>
            <a:lvl3pPr>
              <a:defRPr sz="15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7" y="2515155"/>
            <a:ext cx="3349473" cy="3657600"/>
          </a:xfrm>
          <a:solidFill>
            <a:schemeClr val="bg2"/>
          </a:solidFill>
        </p:spPr>
        <p:txBody>
          <a:bodyPr lIns="182880" tIns="274320" rIns="182880"/>
          <a:lstStyle>
            <a:lvl1pPr algn="l">
              <a:spcBef>
                <a:spcPts val="1200"/>
              </a:spcBef>
              <a:defRPr sz="1600"/>
            </a:lvl1pPr>
            <a:lvl2pPr>
              <a:defRPr sz="1500"/>
            </a:lvl2pPr>
            <a:lvl3pPr>
              <a:defRPr sz="15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5"/>
            <a:ext cx="3346704" cy="3657600"/>
          </a:xfrm>
          <a:solidFill>
            <a:schemeClr val="bg2"/>
          </a:solidFill>
        </p:spPr>
        <p:txBody>
          <a:bodyPr lIns="182880" tIns="274320" rIns="182880"/>
          <a:lstStyle>
            <a:lvl1pPr algn="l">
              <a:spcBef>
                <a:spcPts val="1200"/>
              </a:spcBef>
              <a:defRPr sz="1600"/>
            </a:lvl1pPr>
            <a:lvl2pPr>
              <a:defRPr sz="1500"/>
            </a:lvl2pPr>
            <a:lvl3pPr>
              <a:defRPr sz="15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900">
                <a:solidFill>
                  <a:schemeClr val="bg1"/>
                </a:solidFill>
              </a:defRPr>
            </a:lvl1pPr>
            <a:lvl2pPr marL="0" indent="0">
              <a:buFont typeface="Open Sans" panose="020B0606030504020204" pitchFamily="34" charset="0"/>
              <a:buChar char="​"/>
              <a:defRPr sz="19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900">
                <a:solidFill>
                  <a:schemeClr val="bg1"/>
                </a:solidFill>
              </a:defRPr>
            </a:lvl1pPr>
            <a:lvl2pPr marL="0" indent="0">
              <a:buFont typeface="Open Sans" panose="020B0606030504020204" pitchFamily="34" charset="0"/>
              <a:buChar char="​"/>
              <a:defRPr sz="19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900">
                <a:solidFill>
                  <a:schemeClr val="bg1"/>
                </a:solidFill>
              </a:defRPr>
            </a:lvl1pPr>
            <a:lvl2pPr marL="0" indent="0">
              <a:buFont typeface="Open Sans" panose="020B0606030504020204" pitchFamily="34" charset="0"/>
              <a:buChar char="​"/>
              <a:defRPr sz="19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4" y="1600200"/>
            <a:ext cx="3808412" cy="4572000"/>
          </a:xfrm>
        </p:spPr>
        <p:txBody>
          <a:bodyPr tIns="457200" rIns="594360" bIns="457200"/>
          <a:lstStyle>
            <a:lvl1pPr>
              <a:defRPr sz="1900"/>
            </a:lvl1pPr>
            <a:lvl2pPr>
              <a:defRPr sz="1600"/>
            </a:lvl2pPr>
            <a:lvl3pPr>
              <a:defRPr sz="1500"/>
            </a:lvl3pPr>
            <a:lvl4pPr>
              <a:defRPr sz="1200"/>
            </a:lvl4pPr>
            <a:lvl5pPr>
              <a:defRPr sz="1200"/>
            </a:lvl5pPr>
            <a:lvl6pPr>
              <a:defRPr sz="1900"/>
            </a:lvl6pPr>
            <a:lvl7pPr>
              <a:defRPr sz="1500"/>
            </a:lvl7pPr>
            <a:lvl8pPr>
              <a:defRPr sz="1200"/>
            </a:lvl8pPr>
            <a:lvl9pPr>
              <a:defRPr sz="19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9" cy="1600200"/>
          </a:xfrm>
        </p:spPr>
        <p:txBody>
          <a:bodyPr/>
          <a:lstStyle>
            <a:lvl1pPr>
              <a:defRPr sz="1600"/>
            </a:lvl1pPr>
            <a:lvl2pPr>
              <a:defRPr sz="1500"/>
            </a:lvl2pPr>
            <a:lvl3pPr>
              <a:defRPr sz="15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9" cy="1600200"/>
          </a:xfrm>
        </p:spPr>
        <p:txBody>
          <a:bodyPr/>
          <a:lstStyle>
            <a:lvl1pPr>
              <a:defRPr sz="1600"/>
            </a:lvl1pPr>
            <a:lvl2pPr>
              <a:defRPr sz="1500"/>
            </a:lvl2pPr>
            <a:lvl3pPr>
              <a:defRPr sz="15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1"/>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4"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1"/>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2"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4" y="2409553"/>
            <a:ext cx="3201849" cy="934931"/>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100" dirty="0">
                <a:solidFill>
                  <a:schemeClr val="tx2"/>
                </a:solidFill>
              </a:defRPr>
            </a:lvl2pPr>
            <a:lvl3pPr>
              <a:defRPr lang="en-US" sz="15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1"/>
            <a:ext cx="2006600" cy="227455"/>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4" y="3952606"/>
            <a:ext cx="3201849" cy="847996"/>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100" dirty="0">
                <a:solidFill>
                  <a:schemeClr val="tx2"/>
                </a:solidFill>
              </a:defRPr>
            </a:lvl2pPr>
            <a:lvl3pPr>
              <a:defRPr lang="en-US" sz="15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8"/>
            <a:ext cx="2006600" cy="227455"/>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0"/>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3"/>
            <a:ext cx="3201849" cy="934931"/>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100" dirty="0">
                <a:solidFill>
                  <a:schemeClr val="tx2"/>
                </a:solidFill>
              </a:defRPr>
            </a:lvl2pPr>
            <a:lvl3pPr>
              <a:defRPr lang="en-US" sz="15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1"/>
            <a:ext cx="2006600" cy="227455"/>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6"/>
            <a:ext cx="3201849" cy="847996"/>
          </a:xfrm>
          <a:noFill/>
        </p:spPr>
        <p:txBody>
          <a:bodyPr vert="horz" lIns="0" tIns="0" rIns="0" bIns="457200" rtlCol="0">
            <a:noAutofit/>
          </a:bodyPr>
          <a:lstStyle>
            <a:lvl1pPr>
              <a:lnSpc>
                <a:spcPct val="100000"/>
              </a:lnSpc>
              <a:spcBef>
                <a:spcPts val="0"/>
              </a:spcBef>
              <a:defRPr lang="en-US" sz="1100" dirty="0">
                <a:solidFill>
                  <a:schemeClr val="tx2"/>
                </a:solidFill>
              </a:defRPr>
            </a:lvl1pPr>
            <a:lvl2pPr marL="114271" indent="-114271">
              <a:lnSpc>
                <a:spcPct val="100000"/>
              </a:lnSpc>
              <a:spcBef>
                <a:spcPts val="0"/>
              </a:spcBef>
              <a:defRPr lang="en-US" sz="1100" dirty="0">
                <a:solidFill>
                  <a:schemeClr val="tx2"/>
                </a:solidFill>
              </a:defRPr>
            </a:lvl2pPr>
            <a:lvl3pPr>
              <a:defRPr lang="en-US" sz="15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8"/>
            <a:ext cx="2006600" cy="227455"/>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1999" y="2971800"/>
            <a:ext cx="3194051"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1" y="5022215"/>
            <a:ext cx="3200400" cy="1153795"/>
          </a:xfrm>
        </p:spPr>
        <p:txBody>
          <a:bodyPr/>
          <a:lstStyle>
            <a:lvl1pPr algn="ctr">
              <a:lnSpc>
                <a:spcPct val="100000"/>
              </a:lnSpc>
              <a:spcBef>
                <a:spcPts val="0"/>
              </a:spcBef>
              <a:defRPr sz="15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4"/>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0"/>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9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1"/>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4" y="4978401"/>
            <a:ext cx="3200400" cy="227455"/>
          </a:xfrm>
        </p:spPr>
        <p:txBody>
          <a:bodyPr anchor="b"/>
          <a:lstStyle>
            <a:lvl1pPr algn="ctr">
              <a:lnSpc>
                <a:spcPct val="100000"/>
              </a:lnSpc>
              <a:spcBef>
                <a:spcPts val="0"/>
              </a:spcBef>
              <a:defRPr sz="11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1"/>
            <a:ext cx="3200400" cy="227455"/>
          </a:xfrm>
        </p:spPr>
        <p:txBody>
          <a:bodyPr anchor="b"/>
          <a:lstStyle>
            <a:lvl1pPr algn="ctr">
              <a:lnSpc>
                <a:spcPct val="100000"/>
              </a:lnSpc>
              <a:spcBef>
                <a:spcPts val="0"/>
              </a:spcBef>
              <a:defRPr sz="11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accent4"/>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8556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5"/>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3"/>
          </a:xfrm>
        </p:spPr>
        <p:txBody>
          <a:bodyPr/>
          <a:lstStyle>
            <a:lvl1pPr marL="0" indent="0" algn="l">
              <a:buNone/>
              <a:defRPr sz="2400">
                <a:solidFill>
                  <a:schemeClr val="tx2"/>
                </a:solidFill>
                <a:latin typeface="+mj-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5"/>
            <a:ext cx="1184397" cy="186691"/>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7" y="3622877"/>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0"/>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400">
              <a:solidFill>
                <a:schemeClr val="tx1"/>
              </a:solidFill>
              <a:latin typeface="+mj-lt"/>
            </a:endParaRPr>
          </a:p>
        </p:txBody>
      </p:sp>
    </p:spTree>
    <p:extLst>
      <p:ext uri="{BB962C8B-B14F-4D97-AF65-F5344CB8AC3E}">
        <p14:creationId xmlns:p14="http://schemas.microsoft.com/office/powerpoint/2010/main" val="156122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84" Type="http://schemas.openxmlformats.org/officeDocument/2006/relationships/slideLayout" Target="../slideLayouts/slideLayout132.xml"/><Relationship Id="rId89" Type="http://schemas.openxmlformats.org/officeDocument/2006/relationships/slideLayout" Target="../slideLayouts/slideLayout137.xml"/><Relationship Id="rId16" Type="http://schemas.openxmlformats.org/officeDocument/2006/relationships/slideLayout" Target="../slideLayouts/slideLayout64.xml"/><Relationship Id="rId107" Type="http://schemas.openxmlformats.org/officeDocument/2006/relationships/image" Target="../media/image1.png"/><Relationship Id="rId11" Type="http://schemas.openxmlformats.org/officeDocument/2006/relationships/slideLayout" Target="../slideLayouts/slideLayout59.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74" Type="http://schemas.openxmlformats.org/officeDocument/2006/relationships/slideLayout" Target="../slideLayouts/slideLayout122.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5" Type="http://schemas.openxmlformats.org/officeDocument/2006/relationships/slideLayout" Target="../slideLayouts/slideLayout53.xml"/><Relationship Id="rId90" Type="http://schemas.openxmlformats.org/officeDocument/2006/relationships/slideLayout" Target="../slideLayouts/slideLayout138.xml"/><Relationship Id="rId95" Type="http://schemas.openxmlformats.org/officeDocument/2006/relationships/slideLayout" Target="../slideLayouts/slideLayout143.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80" Type="http://schemas.openxmlformats.org/officeDocument/2006/relationships/slideLayout" Target="../slideLayouts/slideLayout128.xml"/><Relationship Id="rId85" Type="http://schemas.openxmlformats.org/officeDocument/2006/relationships/slideLayout" Target="../slideLayouts/slideLayout133.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08" Type="http://schemas.openxmlformats.org/officeDocument/2006/relationships/image" Target="../media/image2.svg"/><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91" Type="http://schemas.openxmlformats.org/officeDocument/2006/relationships/slideLayout" Target="../slideLayouts/slideLayout139.xml"/><Relationship Id="rId96" Type="http://schemas.openxmlformats.org/officeDocument/2006/relationships/slideLayout" Target="../slideLayouts/slideLayout14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6" Type="http://schemas.openxmlformats.org/officeDocument/2006/relationships/theme" Target="../theme/theme2.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0" y="6766561"/>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1"/>
            <a:ext cx="27416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3" y="6445105"/>
            <a:ext cx="1184397" cy="186691"/>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4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7"/>
            <a:ext cx="1728888" cy="186691"/>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62724412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 id="2147483823" r:id="rId33"/>
    <p:sldLayoutId id="2147483824" r:id="rId34"/>
    <p:sldLayoutId id="2147483825" r:id="rId35"/>
    <p:sldLayoutId id="2147483826" r:id="rId36"/>
    <p:sldLayoutId id="2147483827" r:id="rId37"/>
    <p:sldLayoutId id="2147483828" r:id="rId38"/>
    <p:sldLayoutId id="2147483829" r:id="rId39"/>
    <p:sldLayoutId id="2147483830" r:id="rId40"/>
    <p:sldLayoutId id="2147483831" r:id="rId41"/>
    <p:sldLayoutId id="2147483832" r:id="rId42"/>
    <p:sldLayoutId id="2147483833" r:id="rId43"/>
    <p:sldLayoutId id="2147483834" r:id="rId44"/>
    <p:sldLayoutId id="2147483835" r:id="rId45"/>
    <p:sldLayoutId id="2147483836" r:id="rId46"/>
    <p:sldLayoutId id="2147483837" r:id="rId47"/>
    <p:sldLayoutId id="2147483838"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1"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171"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086" indent="-184105" algn="l" defTabSz="914171"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353" indent="-169820" algn="l" defTabSz="914171"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720" indent="-166646" algn="l" defTabSz="914171"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714" indent="-138079" algn="l" defTabSz="914171"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43" indent="-228543" algn="l" defTabSz="914171"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634" indent="-228543" algn="l" defTabSz="914171"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77" indent="-166646" algn="l" defTabSz="914171"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92" indent="-284092" algn="l" defTabSz="914171"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2" pos="5117" userDrawn="1">
          <p15:clr>
            <a:srgbClr val="F26B43"/>
          </p15:clr>
        </p15:guide>
        <p15:guide id="3" orient="horz" pos="2496" userDrawn="1">
          <p15:clr>
            <a:srgbClr val="F26B43"/>
          </p15:clr>
        </p15:guide>
        <p15:guide id="4" orient="horz" pos="2112" userDrawn="1">
          <p15:clr>
            <a:srgbClr val="F26B43"/>
          </p15:clr>
        </p15:guide>
        <p15:guide id="5" orient="horz" pos="1728" userDrawn="1">
          <p15:clr>
            <a:srgbClr val="F26B43"/>
          </p15:clr>
        </p15:guide>
        <p15:guide id="6" orient="horz" pos="1344" userDrawn="1">
          <p15:clr>
            <a:srgbClr val="F26B43"/>
          </p15:clr>
        </p15:guide>
        <p15:guide id="7" orient="horz" pos="960" userDrawn="1">
          <p15:clr>
            <a:srgbClr val="F26B43"/>
          </p15:clr>
        </p15:guide>
        <p15:guide id="8" orient="horz" pos="768" userDrawn="1">
          <p15:clr>
            <a:srgbClr val="F26B43"/>
          </p15:clr>
        </p15:guide>
        <p15:guide id="9" orient="horz" pos="384" userDrawn="1">
          <p15:clr>
            <a:srgbClr val="F26B43"/>
          </p15:clr>
        </p15:guide>
        <p15:guide id="10" orient="horz" userDrawn="1">
          <p15:clr>
            <a:srgbClr val="F26B43"/>
          </p15:clr>
        </p15:guide>
        <p15:guide id="11" orient="horz" pos="3264" userDrawn="1">
          <p15:clr>
            <a:srgbClr val="F26B43"/>
          </p15:clr>
        </p15:guide>
        <p15:guide id="12" orient="horz" pos="3648" userDrawn="1">
          <p15:clr>
            <a:srgbClr val="F26B43"/>
          </p15:clr>
        </p15:guide>
        <p15:guide id="13" orient="horz" pos="4032" userDrawn="1">
          <p15:clr>
            <a:srgbClr val="F26B43"/>
          </p15:clr>
        </p15:guide>
        <p15:guide id="14" orient="horz" pos="4416" userDrawn="1">
          <p15:clr>
            <a:srgbClr val="F26B43"/>
          </p15:clr>
        </p15:guide>
        <p15:guide id="15" orient="horz" pos="4800" userDrawn="1">
          <p15:clr>
            <a:srgbClr val="F26B43"/>
          </p15:clr>
        </p15:guide>
        <p15:guide id="16" orient="horz" pos="5184" userDrawn="1">
          <p15:clr>
            <a:srgbClr val="F26B43"/>
          </p15:clr>
        </p15:guide>
        <p15:guide id="17" orient="horz" pos="5376" userDrawn="1">
          <p15:clr>
            <a:srgbClr val="F26B43"/>
          </p15:clr>
        </p15:guide>
        <p15:guide id="18" pos="4733" userDrawn="1">
          <p15:clr>
            <a:srgbClr val="F26B43"/>
          </p15:clr>
        </p15:guide>
        <p15:guide id="19" pos="4350" userDrawn="1">
          <p15:clr>
            <a:srgbClr val="F26B43"/>
          </p15:clr>
        </p15:guide>
        <p15:guide id="20" pos="3966" userDrawn="1">
          <p15:clr>
            <a:srgbClr val="F26B43"/>
          </p15:clr>
        </p15:guide>
        <p15:guide id="21" pos="3582" userDrawn="1">
          <p15:clr>
            <a:srgbClr val="F26B43"/>
          </p15:clr>
        </p15:guide>
        <p15:guide id="22" pos="3198" userDrawn="1">
          <p15:clr>
            <a:srgbClr val="F26B43"/>
          </p15:clr>
        </p15:guide>
        <p15:guide id="23" pos="2814" userDrawn="1">
          <p15:clr>
            <a:srgbClr val="F26B43"/>
          </p15:clr>
        </p15:guide>
        <p15:guide id="24" pos="2430" userDrawn="1">
          <p15:clr>
            <a:srgbClr val="F26B43"/>
          </p15:clr>
        </p15:guide>
        <p15:guide id="25" pos="2046" userDrawn="1">
          <p15:clr>
            <a:srgbClr val="F26B43"/>
          </p15:clr>
        </p15:guide>
        <p15:guide id="26" pos="1662" userDrawn="1">
          <p15:clr>
            <a:srgbClr val="F26B43"/>
          </p15:clr>
        </p15:guide>
        <p15:guide id="27" pos="1278" userDrawn="1">
          <p15:clr>
            <a:srgbClr val="F26B43"/>
          </p15:clr>
        </p15:guide>
        <p15:guide id="28" pos="894" userDrawn="1">
          <p15:clr>
            <a:srgbClr val="F26B43"/>
          </p15:clr>
        </p15:guide>
        <p15:guide id="29" pos="511" userDrawn="1">
          <p15:clr>
            <a:srgbClr val="F26B43"/>
          </p15:clr>
        </p15:guide>
        <p15:guide id="30" pos="5501" userDrawn="1">
          <p15:clr>
            <a:srgbClr val="F26B43"/>
          </p15:clr>
        </p15:guide>
        <p15:guide id="31" pos="5885" userDrawn="1">
          <p15:clr>
            <a:srgbClr val="F26B43"/>
          </p15:clr>
        </p15:guide>
        <p15:guide id="32" pos="6269" userDrawn="1">
          <p15:clr>
            <a:srgbClr val="F26B43"/>
          </p15:clr>
        </p15:guide>
        <p15:guide id="33" pos="6653" userDrawn="1">
          <p15:clr>
            <a:srgbClr val="F26B43"/>
          </p15:clr>
        </p15:guide>
        <p15:guide id="34" pos="7037" userDrawn="1">
          <p15:clr>
            <a:srgbClr val="F26B43"/>
          </p15:clr>
        </p15:guide>
        <p15:guide id="35" pos="7421" userDrawn="1">
          <p15:clr>
            <a:srgbClr val="F26B43"/>
          </p15:clr>
        </p15:guide>
        <p15:guide id="36" pos="7805" userDrawn="1">
          <p15:clr>
            <a:srgbClr val="F26B43"/>
          </p15:clr>
        </p15:guide>
        <p15:guide id="37" pos="8189" userDrawn="1">
          <p15:clr>
            <a:srgbClr val="F26B43"/>
          </p15:clr>
        </p15:guide>
        <p15:guide id="38" pos="8572" userDrawn="1">
          <p15:clr>
            <a:srgbClr val="F26B43"/>
          </p15:clr>
        </p15:guide>
        <p15:guide id="39" pos="8956" userDrawn="1">
          <p15:clr>
            <a:srgbClr val="F26B43"/>
          </p15:clr>
        </p15:guide>
        <p15:guide id="40" pos="9340" userDrawn="1">
          <p15:clr>
            <a:srgbClr val="F26B43"/>
          </p15:clr>
        </p15:guide>
        <p15:guide id="41" pos="9724" userDrawn="1">
          <p15:clr>
            <a:srgbClr val="F26B43"/>
          </p15:clr>
        </p15:guide>
        <p15:guide id="42" pos="10235" userDrawn="1">
          <p15:clr>
            <a:srgbClr val="F26B43"/>
          </p15:clr>
        </p15:guide>
        <p15:guide id="43" orient="horz" pos="5760" userDrawn="1">
          <p15:clr>
            <a:srgbClr val="F26B43"/>
          </p15:clr>
        </p15:guide>
        <p15:guide id="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107">
            <a:extLst>
              <a:ext uri="{96DAC541-7B7A-43D3-8B79-37D633B846F1}">
                <asvg:svgBlip xmlns:asvg="http://schemas.microsoft.com/office/drawing/2016/SVG/main" r:embed="rId108"/>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90" r:id="rId42"/>
    <p:sldLayoutId id="2147483991" r:id="rId43"/>
    <p:sldLayoutId id="2147483992" r:id="rId44"/>
    <p:sldLayoutId id="2147483993" r:id="rId45"/>
    <p:sldLayoutId id="2147483994" r:id="rId46"/>
    <p:sldLayoutId id="2147483995" r:id="rId47"/>
    <p:sldLayoutId id="2147483956" r:id="rId48"/>
    <p:sldLayoutId id="2147483957" r:id="rId49"/>
    <p:sldLayoutId id="2147483958" r:id="rId50"/>
    <p:sldLayoutId id="2147483959" r:id="rId51"/>
    <p:sldLayoutId id="2147483960" r:id="rId52"/>
    <p:sldLayoutId id="2147483961" r:id="rId53"/>
    <p:sldLayoutId id="2147483962" r:id="rId54"/>
    <p:sldLayoutId id="2147483963" r:id="rId55"/>
    <p:sldLayoutId id="2147483964" r:id="rId56"/>
    <p:sldLayoutId id="2147483965" r:id="rId57"/>
    <p:sldLayoutId id="2147483966" r:id="rId58"/>
    <p:sldLayoutId id="2147484095" r:id="rId59"/>
    <p:sldLayoutId id="2147484096" r:id="rId60"/>
    <p:sldLayoutId id="2147484097" r:id="rId61"/>
    <p:sldLayoutId id="2147484098" r:id="rId62"/>
    <p:sldLayoutId id="2147484099" r:id="rId63"/>
    <p:sldLayoutId id="2147484100" r:id="rId64"/>
    <p:sldLayoutId id="2147484101" r:id="rId65"/>
    <p:sldLayoutId id="2147484102" r:id="rId66"/>
    <p:sldLayoutId id="2147484103" r:id="rId67"/>
    <p:sldLayoutId id="2147484104" r:id="rId68"/>
    <p:sldLayoutId id="2147484105" r:id="rId69"/>
    <p:sldLayoutId id="2147483967" r:id="rId70"/>
    <p:sldLayoutId id="2147483968" r:id="rId71"/>
    <p:sldLayoutId id="2147483969" r:id="rId72"/>
    <p:sldLayoutId id="2147483970" r:id="rId73"/>
    <p:sldLayoutId id="2147483971" r:id="rId74"/>
    <p:sldLayoutId id="2147483972" r:id="rId75"/>
    <p:sldLayoutId id="2147483973" r:id="rId76"/>
    <p:sldLayoutId id="2147483974" r:id="rId77"/>
    <p:sldLayoutId id="2147483975" r:id="rId78"/>
    <p:sldLayoutId id="2147483976" r:id="rId79"/>
    <p:sldLayoutId id="2147483977" r:id="rId80"/>
    <p:sldLayoutId id="2147483978" r:id="rId81"/>
    <p:sldLayoutId id="2147483979" r:id="rId82"/>
    <p:sldLayoutId id="2147484106" r:id="rId83"/>
    <p:sldLayoutId id="2147484107" r:id="rId84"/>
    <p:sldLayoutId id="2147484108" r:id="rId85"/>
    <p:sldLayoutId id="2147484109" r:id="rId86"/>
    <p:sldLayoutId id="2147483980" r:id="rId87"/>
    <p:sldLayoutId id="2147483981" r:id="rId88"/>
    <p:sldLayoutId id="2147483982" r:id="rId89"/>
    <p:sldLayoutId id="2147483983" r:id="rId90"/>
    <p:sldLayoutId id="2147483984" r:id="rId91"/>
    <p:sldLayoutId id="2147484110" r:id="rId92"/>
    <p:sldLayoutId id="2147483985" r:id="rId93"/>
    <p:sldLayoutId id="2147483996" r:id="rId94"/>
    <p:sldLayoutId id="2147484113" r:id="rId95"/>
    <p:sldLayoutId id="2147484114" r:id="rId96"/>
    <p:sldLayoutId id="2147484116" r:id="rId97"/>
    <p:sldLayoutId id="2147484117" r:id="rId98"/>
    <p:sldLayoutId id="2147484115" r:id="rId99"/>
    <p:sldLayoutId id="2147484050" r:id="rId100"/>
    <p:sldLayoutId id="2147484051" r:id="rId101"/>
    <p:sldLayoutId id="2147484118" r:id="rId102"/>
    <p:sldLayoutId id="2147484119" r:id="rId103"/>
    <p:sldLayoutId id="2147484120" r:id="rId104"/>
    <p:sldLayoutId id="2147484121" r:id="rId10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1.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9.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2.xml"/><Relationship Id="rId6" Type="http://schemas.openxmlformats.org/officeDocument/2006/relationships/image" Target="../media/image27.emf"/><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42F4-4481-49D5-A1C7-C4E59A4F2F2D}"/>
              </a:ext>
            </a:extLst>
          </p:cNvPr>
          <p:cNvSpPr>
            <a:spLocks noGrp="1"/>
          </p:cNvSpPr>
          <p:nvPr>
            <p:ph type="title"/>
          </p:nvPr>
        </p:nvSpPr>
        <p:spPr>
          <a:xfrm>
            <a:off x="6486527" y="1491176"/>
            <a:ext cx="7311642" cy="1234440"/>
          </a:xfrm>
        </p:spPr>
        <p:txBody>
          <a:bodyPr/>
          <a:lstStyle/>
          <a:p>
            <a:r>
              <a:rPr lang="en-US" dirty="0"/>
              <a:t>Cloud Native </a:t>
            </a:r>
            <a:br>
              <a:rPr lang="en-US" dirty="0"/>
            </a:br>
            <a:r>
              <a:rPr lang="en-US" dirty="0" err="1"/>
              <a:t>Buildpacks</a:t>
            </a:r>
            <a:endParaRPr lang="en-US" dirty="0"/>
          </a:p>
        </p:txBody>
      </p:sp>
      <p:sp>
        <p:nvSpPr>
          <p:cNvPr id="4" name="Text Placeholder 3">
            <a:extLst>
              <a:ext uri="{FF2B5EF4-FFF2-40B4-BE49-F238E27FC236}">
                <a16:creationId xmlns:a16="http://schemas.microsoft.com/office/drawing/2014/main" id="{7C0B2B52-99C3-4EA1-911E-A03661CD7A55}"/>
              </a:ext>
            </a:extLst>
          </p:cNvPr>
          <p:cNvSpPr>
            <a:spLocks noGrp="1"/>
          </p:cNvSpPr>
          <p:nvPr>
            <p:ph type="body" sz="quarter" idx="11"/>
          </p:nvPr>
        </p:nvSpPr>
        <p:spPr/>
        <p:txBody>
          <a:bodyPr/>
          <a:lstStyle/>
          <a:p>
            <a:pPr>
              <a:spcBef>
                <a:spcPts val="0"/>
              </a:spcBef>
            </a:pPr>
            <a:endParaRPr lang="en-US" dirty="0"/>
          </a:p>
        </p:txBody>
      </p:sp>
      <p:sp>
        <p:nvSpPr>
          <p:cNvPr id="7" name="Text Placeholder 9">
            <a:extLst>
              <a:ext uri="{FF2B5EF4-FFF2-40B4-BE49-F238E27FC236}">
                <a16:creationId xmlns:a16="http://schemas.microsoft.com/office/drawing/2014/main" id="{3885C05E-1B8D-473F-AD11-9ED0A46D04C4}"/>
              </a:ext>
            </a:extLst>
          </p:cNvPr>
          <p:cNvSpPr>
            <a:spLocks noGrp="1"/>
          </p:cNvSpPr>
          <p:nvPr>
            <p:ph type="body" sz="quarter" idx="13"/>
          </p:nvPr>
        </p:nvSpPr>
        <p:spPr/>
        <p:txBody>
          <a:bodyPr/>
          <a:lstStyle/>
          <a:p>
            <a:r>
              <a:rPr lang="en-US"/>
              <a:t>October </a:t>
            </a:r>
            <a:r>
              <a:rPr lang="en-US" dirty="0"/>
              <a:t>2021</a:t>
            </a:r>
          </a:p>
        </p:txBody>
      </p:sp>
      <p:sp>
        <p:nvSpPr>
          <p:cNvPr id="6" name="Text Placeholder 5">
            <a:extLst>
              <a:ext uri="{FF2B5EF4-FFF2-40B4-BE49-F238E27FC236}">
                <a16:creationId xmlns:a16="http://schemas.microsoft.com/office/drawing/2014/main" id="{61436D0C-8246-4846-9471-E0CABD826A4B}"/>
              </a:ext>
            </a:extLst>
          </p:cNvPr>
          <p:cNvSpPr>
            <a:spLocks noGrp="1"/>
          </p:cNvSpPr>
          <p:nvPr>
            <p:ph type="body" sz="quarter" idx="12"/>
          </p:nvPr>
        </p:nvSpPr>
        <p:spPr/>
        <p:txBody>
          <a:bodyPr/>
          <a:lstStyle/>
          <a:p>
            <a:endParaRPr lang="en-US"/>
          </a:p>
        </p:txBody>
      </p:sp>
      <p:sp>
        <p:nvSpPr>
          <p:cNvPr id="8" name="Subtitle 9">
            <a:extLst>
              <a:ext uri="{FF2B5EF4-FFF2-40B4-BE49-F238E27FC236}">
                <a16:creationId xmlns:a16="http://schemas.microsoft.com/office/drawing/2014/main" id="{E9CF6773-B334-6543-9508-40A74FA85ED0}"/>
              </a:ext>
            </a:extLst>
          </p:cNvPr>
          <p:cNvSpPr>
            <a:spLocks noGrp="1"/>
          </p:cNvSpPr>
          <p:nvPr>
            <p:ph type="subTitle" idx="10"/>
          </p:nvPr>
        </p:nvSpPr>
        <p:spPr>
          <a:xfrm>
            <a:off x="6594665" y="2871217"/>
            <a:ext cx="5117785" cy="416403"/>
          </a:xfrm>
        </p:spPr>
        <p:txBody>
          <a:bodyPr/>
          <a:lstStyle/>
          <a:p>
            <a:pPr fontAlgn="base"/>
            <a:r>
              <a:rPr lang="en-US" dirty="0"/>
              <a:t>Simplify and secure container lifecycle </a:t>
            </a:r>
            <a:r>
              <a:rPr lang="en-US"/>
              <a:t>through automation</a:t>
            </a:r>
            <a:endParaRPr lang="en-US" dirty="0"/>
          </a:p>
        </p:txBody>
      </p:sp>
    </p:spTree>
    <p:extLst>
      <p:ext uri="{BB962C8B-B14F-4D97-AF65-F5344CB8AC3E}">
        <p14:creationId xmlns:p14="http://schemas.microsoft.com/office/powerpoint/2010/main" val="218300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arallelogram 303">
            <a:extLst>
              <a:ext uri="{FF2B5EF4-FFF2-40B4-BE49-F238E27FC236}">
                <a16:creationId xmlns:a16="http://schemas.microsoft.com/office/drawing/2014/main" id="{3787B60E-B9CD-A74D-9AFA-2BE85ADBB87F}"/>
              </a:ext>
            </a:extLst>
          </p:cNvPr>
          <p:cNvSpPr/>
          <p:nvPr/>
        </p:nvSpPr>
        <p:spPr>
          <a:xfrm>
            <a:off x="9175783" y="3681313"/>
            <a:ext cx="7270973" cy="3491590"/>
          </a:xfrm>
          <a:prstGeom prst="parallelogram">
            <a:avLst>
              <a:gd name="adj" fmla="val 100233"/>
            </a:avLst>
          </a:prstGeom>
          <a:gradFill>
            <a:gsLst>
              <a:gs pos="72000">
                <a:schemeClr val="accent3"/>
              </a:gs>
              <a:gs pos="15000">
                <a:schemeClr val="accent1"/>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6" name="Parallelogram 295">
            <a:extLst>
              <a:ext uri="{FF2B5EF4-FFF2-40B4-BE49-F238E27FC236}">
                <a16:creationId xmlns:a16="http://schemas.microsoft.com/office/drawing/2014/main" id="{D3BDE00A-1494-3246-ACA0-CD3E0C67568B}"/>
              </a:ext>
            </a:extLst>
          </p:cNvPr>
          <p:cNvSpPr/>
          <p:nvPr/>
        </p:nvSpPr>
        <p:spPr>
          <a:xfrm>
            <a:off x="8372716" y="2640184"/>
            <a:ext cx="7439204" cy="4520023"/>
          </a:xfrm>
          <a:prstGeom prst="parallelogram">
            <a:avLst>
              <a:gd name="adj" fmla="val 100233"/>
            </a:avLst>
          </a:prstGeom>
          <a:gradFill>
            <a:gsLst>
              <a:gs pos="0">
                <a:schemeClr val="bg1"/>
              </a:gs>
              <a:gs pos="89000">
                <a:schemeClr val="tx1">
                  <a:lumMod val="16000"/>
                  <a:lumOff val="84000"/>
                  <a:alpha val="26000"/>
                </a:schemeClr>
              </a:gs>
            </a:gsLst>
            <a:lin ang="54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7" name="Group 86" hidden="1">
            <a:extLst>
              <a:ext uri="{FF2B5EF4-FFF2-40B4-BE49-F238E27FC236}">
                <a16:creationId xmlns:a16="http://schemas.microsoft.com/office/drawing/2014/main" id="{5CDDBA03-F587-4B49-839A-A100C1B5B028}"/>
              </a:ext>
            </a:extLst>
          </p:cNvPr>
          <p:cNvGrpSpPr/>
          <p:nvPr/>
        </p:nvGrpSpPr>
        <p:grpSpPr>
          <a:xfrm>
            <a:off x="2923" y="1786"/>
            <a:ext cx="12182732" cy="6854429"/>
            <a:chOff x="-127" y="0"/>
            <a:chExt cx="12189079" cy="6858000"/>
          </a:xfrm>
        </p:grpSpPr>
        <p:grpSp>
          <p:nvGrpSpPr>
            <p:cNvPr id="90" name="Group 89">
              <a:extLst>
                <a:ext uri="{FF2B5EF4-FFF2-40B4-BE49-F238E27FC236}">
                  <a16:creationId xmlns:a16="http://schemas.microsoft.com/office/drawing/2014/main" id="{4F51E192-D418-4C8E-85AF-2394846BEC0B}"/>
                </a:ext>
              </a:extLst>
            </p:cNvPr>
            <p:cNvGrpSpPr/>
            <p:nvPr/>
          </p:nvGrpSpPr>
          <p:grpSpPr>
            <a:xfrm>
              <a:off x="-127" y="0"/>
              <a:ext cx="12189079" cy="6858000"/>
              <a:chOff x="-127" y="-4574"/>
              <a:chExt cx="12189079" cy="6858000"/>
            </a:xfrm>
          </p:grpSpPr>
          <p:grpSp>
            <p:nvGrpSpPr>
              <p:cNvPr id="155" name="Group 154">
                <a:extLst>
                  <a:ext uri="{FF2B5EF4-FFF2-40B4-BE49-F238E27FC236}">
                    <a16:creationId xmlns:a16="http://schemas.microsoft.com/office/drawing/2014/main" id="{C9B630C0-EC6F-40DB-8D1C-1202F8330BA2}"/>
                  </a:ext>
                </a:extLst>
              </p:cNvPr>
              <p:cNvGrpSpPr/>
              <p:nvPr/>
            </p:nvGrpSpPr>
            <p:grpSpPr>
              <a:xfrm>
                <a:off x="0" y="-4574"/>
                <a:ext cx="12188952" cy="6858000"/>
                <a:chOff x="12729307" y="-4574"/>
                <a:chExt cx="12188952" cy="6858000"/>
              </a:xfrm>
            </p:grpSpPr>
            <p:cxnSp>
              <p:nvCxnSpPr>
                <p:cNvPr id="210" name="Straight Connector 209">
                  <a:extLst>
                    <a:ext uri="{FF2B5EF4-FFF2-40B4-BE49-F238E27FC236}">
                      <a16:creationId xmlns:a16="http://schemas.microsoft.com/office/drawing/2014/main" id="{8D7BBB9F-0959-4DC4-8A2D-0BCC5CA9A578}"/>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E26911D-E680-4C30-B5FF-2C8E102B4FEE}"/>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D56563B-5312-4BE4-A35A-C0C478A3A799}"/>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15AC389-1038-4152-967C-376C2281F589}"/>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87CF62D-35DF-4AF4-91C2-154AEBF5DED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B9779C7-1BAA-408F-8500-6644D932F01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4E8313E-1E86-404E-8396-4F21314FEE2F}"/>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50B3BD8-FEC9-4DB9-8821-70C33D6B57C5}"/>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695455B-B03E-4DBF-AF98-0F2F7310388C}"/>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FDE899B-4117-46A5-9841-3C30A64C1E78}"/>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1705EBA-57BE-4718-9A76-81333A80CC6B}"/>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5EDCDB0-00A6-4D98-AC82-F271D6798AA1}"/>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0C848C-4ED8-4604-8C3E-740DEBB4670A}"/>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9A143E9-FECF-4D6B-B009-AB6B05F009B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6B4261E2-763E-40C1-96FB-CF8476280E9B}"/>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12A4E9C-E53C-49AA-9680-AF21354912A3}"/>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7D4F6F3-20F7-491E-9CE9-F26E45C2C0BB}"/>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6149FBD-39C9-40E8-84E8-94EC3A236EB6}"/>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87BB2B7-7514-4AF3-85F3-A48C1BF66BD5}"/>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93F35F0-B4CB-4C33-A5E5-57670D8ED193}"/>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675056A-4DEE-4E26-8145-B6EA2EB92B1E}"/>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5B4283B-F8E7-4A2E-8F28-E9DE9BD302B4}"/>
                  </a:ext>
                </a:extLst>
              </p:cNvPr>
              <p:cNvGrpSpPr/>
              <p:nvPr/>
            </p:nvGrpSpPr>
            <p:grpSpPr>
              <a:xfrm>
                <a:off x="-127" y="109726"/>
                <a:ext cx="12188952" cy="6629400"/>
                <a:chOff x="12729307" y="109726"/>
                <a:chExt cx="12188952" cy="6629400"/>
              </a:xfrm>
            </p:grpSpPr>
            <p:cxnSp>
              <p:nvCxnSpPr>
                <p:cNvPr id="160" name="Straight Connector 159">
                  <a:extLst>
                    <a:ext uri="{FF2B5EF4-FFF2-40B4-BE49-F238E27FC236}">
                      <a16:creationId xmlns:a16="http://schemas.microsoft.com/office/drawing/2014/main" id="{49F2A66D-C969-4CFC-913D-197CC6E1B69B}"/>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43CA5BD-1E05-4461-BF32-3065E83263FB}"/>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FE9862F-390A-4FF7-8E4C-04770A8D4249}"/>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D6403D3-488F-4E2D-9BB9-D42B5D94F052}"/>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D4E59C-0641-434A-899E-CBAD80F6588D}"/>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A9767A1-362D-40D7-9D08-2217AD1CF8AC}"/>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C73A666-6BE7-4C8D-A595-1E3764F80018}"/>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E0D2453-D91F-4745-B13A-7E3F54A998F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385ED-1A95-49DC-B05C-F65B7CCA85F2}"/>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E635DCB-1337-4462-A6BD-8BBAF33D12F6}"/>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78975B8-19D0-476F-B358-6A9FB5D4CD54}"/>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931D2E9-30BC-47DD-997C-469B215A07BF}"/>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B3294D7-9BBE-470F-8545-A359409BECA7}"/>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5D055A3-E0A5-4D88-A8F9-C201C0B050F5}"/>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A46B1EA-3C9B-475C-A751-B4951EA5134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C922DA8-D8DA-4210-9ED8-6B92F137C664}"/>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E1719FC-3652-4198-9F4F-03BF77BEDAE3}"/>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EDD6E13B-5950-43C0-A888-72D71DA0CB6E}"/>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229DB6F-AD32-465A-9F0A-82C5B65F386E}"/>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E5B1015-13E8-48CA-A1E5-FA1418A3DEBC}"/>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E3A10E6-71EA-4900-BD3E-BFDBCB8E8015}"/>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E387E27-6B38-4933-BEC4-4691259A1A70}"/>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BAA3966-F145-45F7-80DA-D7A91198581F}"/>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BABA26A-803F-484F-91AD-5711AE164A82}"/>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4FA6A64-5887-48EA-A03F-FED9BAC75D80}"/>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8000ECA-C8D4-4539-BADF-09E9604C7452}"/>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DC85892-2AF9-4A03-A1F3-5DED17DF03B1}"/>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834D16F-70C1-4ACB-AE61-4C7D63F57BA8}"/>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39836F1-6FF9-4E0A-AB27-F40A8B5C3F7E}"/>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B45D579-44DA-470B-876D-B2FF820391C5}"/>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C59E60B-0622-4555-ACCA-51E349673414}"/>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3BAACB4-44B6-4F9A-A7A0-5E949D24BB9E}"/>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04A0DA0-A09A-450E-B295-FAF9FF212A8A}"/>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E718F39-8BE3-4921-A006-79F75C8C481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1AC109-4D4C-48A5-A27A-0396884E5BEB}"/>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0BDEF86-D924-4C5B-B818-A4555AEF380F}"/>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96A45255-3821-4667-8B6E-5C6025B3C19E}"/>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B89DA82-7ED6-4EAE-BBAB-53A4C866AADA}"/>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54626C5-5302-4C84-9EEA-0954C15843DC}"/>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14D8A07-0FB3-4F8C-B811-14916DC58328}"/>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A16AEC3C-55A2-4543-BD5C-8BACE4268E8B}"/>
                </a:ext>
              </a:extLst>
            </p:cNvPr>
            <p:cNvGrpSpPr/>
            <p:nvPr/>
          </p:nvGrpSpPr>
          <p:grpSpPr>
            <a:xfrm>
              <a:off x="608885" y="458152"/>
              <a:ext cx="10971928" cy="5713421"/>
              <a:chOff x="608885" y="452764"/>
              <a:chExt cx="10971928" cy="5718810"/>
            </a:xfrm>
          </p:grpSpPr>
          <p:sp>
            <p:nvSpPr>
              <p:cNvPr id="128" name="Rectangle 127">
                <a:extLst>
                  <a:ext uri="{FF2B5EF4-FFF2-40B4-BE49-F238E27FC236}">
                    <a16:creationId xmlns:a16="http://schemas.microsoft.com/office/drawing/2014/main" id="{6F30534C-F76D-4001-B44F-8A24BDDCC43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29" name="Rectangle 128">
                <a:extLst>
                  <a:ext uri="{FF2B5EF4-FFF2-40B4-BE49-F238E27FC236}">
                    <a16:creationId xmlns:a16="http://schemas.microsoft.com/office/drawing/2014/main" id="{69287B3A-EEF9-4704-8916-1888C110E4AF}"/>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0" name="Rectangle 129">
                <a:extLst>
                  <a:ext uri="{FF2B5EF4-FFF2-40B4-BE49-F238E27FC236}">
                    <a16:creationId xmlns:a16="http://schemas.microsoft.com/office/drawing/2014/main" id="{F8B41E84-AFA0-4D1B-BCD1-6CFE493A6F73}"/>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1" name="Rectangle 130">
                <a:extLst>
                  <a:ext uri="{FF2B5EF4-FFF2-40B4-BE49-F238E27FC236}">
                    <a16:creationId xmlns:a16="http://schemas.microsoft.com/office/drawing/2014/main" id="{90612286-BEA4-4339-9C2A-B1F9E9D9AB6C}"/>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3" name="Rectangle 132">
                <a:extLst>
                  <a:ext uri="{FF2B5EF4-FFF2-40B4-BE49-F238E27FC236}">
                    <a16:creationId xmlns:a16="http://schemas.microsoft.com/office/drawing/2014/main" id="{0C44463E-8FCA-462E-9AD0-79A38675235A}"/>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7" name="Rectangle 136">
                <a:extLst>
                  <a:ext uri="{FF2B5EF4-FFF2-40B4-BE49-F238E27FC236}">
                    <a16:creationId xmlns:a16="http://schemas.microsoft.com/office/drawing/2014/main" id="{341FC55F-4C1F-4AE1-B9FB-51E13F17D6DA}"/>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40" name="Rectangle 139">
                <a:extLst>
                  <a:ext uri="{FF2B5EF4-FFF2-40B4-BE49-F238E27FC236}">
                    <a16:creationId xmlns:a16="http://schemas.microsoft.com/office/drawing/2014/main" id="{76FD1EA1-BFF2-4EA2-B084-523CC1C2A84E}"/>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41" name="Rectangle 140">
                <a:extLst>
                  <a:ext uri="{FF2B5EF4-FFF2-40B4-BE49-F238E27FC236}">
                    <a16:creationId xmlns:a16="http://schemas.microsoft.com/office/drawing/2014/main" id="{2F0B7880-DACA-460C-B7A7-F6F4CFBEF664}"/>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1" name="Rectangle 150">
                <a:extLst>
                  <a:ext uri="{FF2B5EF4-FFF2-40B4-BE49-F238E27FC236}">
                    <a16:creationId xmlns:a16="http://schemas.microsoft.com/office/drawing/2014/main" id="{6E988032-5BEC-43AD-8E5A-A943C5AC79FE}"/>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2" name="Rectangle 151">
                <a:extLst>
                  <a:ext uri="{FF2B5EF4-FFF2-40B4-BE49-F238E27FC236}">
                    <a16:creationId xmlns:a16="http://schemas.microsoft.com/office/drawing/2014/main" id="{CB473799-7D6E-4E49-B715-E2C569BBDC0E}"/>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3" name="Rectangle 152">
                <a:extLst>
                  <a:ext uri="{FF2B5EF4-FFF2-40B4-BE49-F238E27FC236}">
                    <a16:creationId xmlns:a16="http://schemas.microsoft.com/office/drawing/2014/main" id="{3DD4CBC5-E0A8-458D-820A-33014A5E5EA9}"/>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4" name="Rectangle 153">
                <a:extLst>
                  <a:ext uri="{FF2B5EF4-FFF2-40B4-BE49-F238E27FC236}">
                    <a16:creationId xmlns:a16="http://schemas.microsoft.com/office/drawing/2014/main" id="{025B6C1A-1731-44F6-9E26-15DB922FED7B}"/>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grpSp>
          <p:nvGrpSpPr>
            <p:cNvPr id="92" name="Group 91">
              <a:extLst>
                <a:ext uri="{FF2B5EF4-FFF2-40B4-BE49-F238E27FC236}">
                  <a16:creationId xmlns:a16="http://schemas.microsoft.com/office/drawing/2014/main" id="{89B7DCA7-E05A-4469-97E9-EBA43CA08BDC}"/>
                </a:ext>
              </a:extLst>
            </p:cNvPr>
            <p:cNvGrpSpPr/>
            <p:nvPr/>
          </p:nvGrpSpPr>
          <p:grpSpPr>
            <a:xfrm>
              <a:off x="971112" y="0"/>
              <a:ext cx="10247475" cy="6858000"/>
              <a:chOff x="971112" y="0"/>
              <a:chExt cx="10247475" cy="6858000"/>
            </a:xfrm>
          </p:grpSpPr>
          <p:cxnSp>
            <p:nvCxnSpPr>
              <p:cNvPr id="99" name="Straight Connector 98">
                <a:extLst>
                  <a:ext uri="{FF2B5EF4-FFF2-40B4-BE49-F238E27FC236}">
                    <a16:creationId xmlns:a16="http://schemas.microsoft.com/office/drawing/2014/main" id="{2AA01B80-4F81-414A-9080-944E37D84B67}"/>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5BD34FA-E7F8-4501-8FD7-4B84AB2F760C}"/>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F34ADC1-BE7F-489B-B6A0-6CEBE2B1FDDE}"/>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D74FAD9-AB7D-4687-8BCD-A94FBEF1D8A6}"/>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AF08009-22F4-475E-A41B-5A24778918E4}"/>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09A844B-74CE-4279-BB55-3B3948A7C8F0}"/>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726CCC1-A8A2-459A-B7F4-8FD6923231C2}"/>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F2DEC19-E7CC-4C3B-AFD2-953729EF285B}"/>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6940628-CF65-4DE1-A314-641590B74650}"/>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D94A4A3-FAF2-468A-A0BC-9FAA005196F7}"/>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B95058-F113-44E3-8EED-5784270C6D05}"/>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B03316-3D1E-4FDA-97D6-C5998AFAAA6A}"/>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BC0DB38-CE4E-4250-93CD-4C1ADD5DDCA6}"/>
              </a:ext>
            </a:extLst>
          </p:cNvPr>
          <p:cNvSpPr>
            <a:spLocks noGrp="1"/>
          </p:cNvSpPr>
          <p:nvPr>
            <p:ph type="title"/>
          </p:nvPr>
        </p:nvSpPr>
        <p:spPr/>
        <p:txBody>
          <a:bodyPr/>
          <a:lstStyle/>
          <a:p>
            <a:r>
              <a:rPr lang="en-US" dirty="0"/>
              <a:t>Must-Have Attributes of Ideal Container Build Solution</a:t>
            </a:r>
          </a:p>
        </p:txBody>
      </p:sp>
      <p:sp>
        <p:nvSpPr>
          <p:cNvPr id="4" name="Subtitle 3">
            <a:extLst>
              <a:ext uri="{FF2B5EF4-FFF2-40B4-BE49-F238E27FC236}">
                <a16:creationId xmlns:a16="http://schemas.microsoft.com/office/drawing/2014/main" id="{9C9220B5-586A-1D4A-9AB4-13BC6B8BD26E}"/>
              </a:ext>
            </a:extLst>
          </p:cNvPr>
          <p:cNvSpPr>
            <a:spLocks noGrp="1"/>
          </p:cNvSpPr>
          <p:nvPr>
            <p:ph type="subTitle" idx="10"/>
          </p:nvPr>
        </p:nvSpPr>
        <p:spPr/>
        <p:txBody>
          <a:bodyPr/>
          <a:lstStyle/>
          <a:p>
            <a:endParaRPr lang="en-US"/>
          </a:p>
        </p:txBody>
      </p:sp>
      <p:sp>
        <p:nvSpPr>
          <p:cNvPr id="134" name="Rectangle: Rounded Corners 8">
            <a:extLst>
              <a:ext uri="{FF2B5EF4-FFF2-40B4-BE49-F238E27FC236}">
                <a16:creationId xmlns:a16="http://schemas.microsoft.com/office/drawing/2014/main" id="{4395A641-6D92-FE47-A4D2-A87823C1F87E}"/>
              </a:ext>
            </a:extLst>
          </p:cNvPr>
          <p:cNvSpPr/>
          <p:nvPr/>
        </p:nvSpPr>
        <p:spPr>
          <a:xfrm>
            <a:off x="327222" y="1777063"/>
            <a:ext cx="3821448" cy="4546131"/>
          </a:xfrm>
          <a:prstGeom prst="roundRect">
            <a:avLst>
              <a:gd name="adj" fmla="val 1000"/>
            </a:avLst>
          </a:prstGeom>
          <a:gradFill flip="none" rotWithShape="0">
            <a:gsLst>
              <a:gs pos="65000">
                <a:srgbClr val="FFFFFF"/>
              </a:gs>
              <a:gs pos="15000">
                <a:srgbClr val="717074">
                  <a:lumMod val="20000"/>
                  <a:lumOff val="80000"/>
                </a:srgbClr>
              </a:gs>
            </a:gsLst>
            <a:lin ang="18900000" scaled="1"/>
            <a:tileRect/>
          </a:gradFill>
          <a:ln w="15875" cap="flat" cmpd="sng" algn="ctr">
            <a:noFill/>
            <a:prstDash val="solid"/>
          </a:ln>
          <a:effectLst>
            <a:outerShdw blurRad="139700" dist="57150" dir="8100000" algn="tr" rotWithShape="0">
              <a:srgbClr val="040A16">
                <a:alpha val="15000"/>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12" tIns="30456" rIns="60912" bIns="30456" numCol="1" spcCol="0" rtlCol="0" fromWordArt="0" anchor="ctr" anchorCtr="0" forceAA="0" compatLnSpc="1">
            <a:prstTxWarp prst="textNoShape">
              <a:avLst/>
            </a:prstTxWarp>
            <a:noAutofit/>
          </a:bodyPr>
          <a:lstStyle/>
          <a:p>
            <a:pPr algn="ctr" defTabSz="913852"/>
            <a:endParaRPr lang="en-US" sz="1400" b="1" kern="0">
              <a:solidFill>
                <a:srgbClr val="7437AE"/>
              </a:solidFill>
              <a:latin typeface="Metropolis"/>
            </a:endParaRPr>
          </a:p>
        </p:txBody>
      </p:sp>
      <p:sp>
        <p:nvSpPr>
          <p:cNvPr id="135" name="TextBox 134">
            <a:extLst>
              <a:ext uri="{FF2B5EF4-FFF2-40B4-BE49-F238E27FC236}">
                <a16:creationId xmlns:a16="http://schemas.microsoft.com/office/drawing/2014/main" id="{E06305D9-74F9-B348-B401-D187DEA6C33B}"/>
              </a:ext>
            </a:extLst>
          </p:cNvPr>
          <p:cNvSpPr txBox="1"/>
          <p:nvPr/>
        </p:nvSpPr>
        <p:spPr>
          <a:xfrm>
            <a:off x="1386073" y="2035758"/>
            <a:ext cx="3721718" cy="869212"/>
          </a:xfrm>
          <a:prstGeom prst="rect">
            <a:avLst/>
          </a:prstGeom>
        </p:spPr>
        <p:txBody>
          <a:bodyPr wrap="square" lIns="0" tIns="0" rIns="0" bIns="0" rtlCol="0">
            <a:spAutoFit/>
          </a:bodyPr>
          <a:lstStyle/>
          <a:p>
            <a:r>
              <a:rPr lang="en-US" sz="2099" dirty="0">
                <a:solidFill>
                  <a:schemeClr val="accent2"/>
                </a:solidFill>
                <a:latin typeface="Metropolis Semi Bold" panose="00000700000000000000" pitchFamily="2" charset="0"/>
              </a:rPr>
              <a:t>Easy to Use,</a:t>
            </a:r>
          </a:p>
          <a:p>
            <a:r>
              <a:rPr lang="en-US" sz="2099" dirty="0">
                <a:solidFill>
                  <a:schemeClr val="accent2"/>
                </a:solidFill>
                <a:latin typeface="Metropolis Semi Bold" panose="00000700000000000000" pitchFamily="2" charset="0"/>
              </a:rPr>
              <a:t>Repeatable</a:t>
            </a:r>
          </a:p>
          <a:p>
            <a:pPr>
              <a:spcBef>
                <a:spcPts val="300"/>
              </a:spcBef>
            </a:pPr>
            <a:endParaRPr lang="en-US" sz="1200" dirty="0">
              <a:solidFill>
                <a:schemeClr val="tx2"/>
              </a:solidFill>
            </a:endParaRPr>
          </a:p>
        </p:txBody>
      </p:sp>
      <p:sp>
        <p:nvSpPr>
          <p:cNvPr id="142" name="Oval 141">
            <a:extLst>
              <a:ext uri="{FF2B5EF4-FFF2-40B4-BE49-F238E27FC236}">
                <a16:creationId xmlns:a16="http://schemas.microsoft.com/office/drawing/2014/main" id="{3D21CDE5-3E76-C44C-8090-48C60EE7FC5B}"/>
              </a:ext>
            </a:extLst>
          </p:cNvPr>
          <p:cNvSpPr/>
          <p:nvPr/>
        </p:nvSpPr>
        <p:spPr>
          <a:xfrm>
            <a:off x="568329" y="1953381"/>
            <a:ext cx="711273" cy="710911"/>
          </a:xfrm>
          <a:prstGeom prst="ellipse">
            <a:avLst/>
          </a:prstGeom>
          <a:gradFill flip="none" rotWithShape="1">
            <a:gsLst>
              <a:gs pos="85000">
                <a:srgbClr val="13AFFD"/>
              </a:gs>
              <a:gs pos="15000">
                <a:srgbClr val="015791"/>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12" tIns="30456" rIns="60912" bIns="30456" numCol="1" spcCol="0" rtlCol="0" fromWordArt="0" anchor="ctr" anchorCtr="0" forceAA="0" compatLnSpc="1">
            <a:prstTxWarp prst="textNoShape">
              <a:avLst/>
            </a:prstTxWarp>
            <a:noAutofit/>
          </a:bodyPr>
          <a:lstStyle/>
          <a:p>
            <a:pPr algn="ctr" defTabSz="913852">
              <a:defRPr/>
            </a:pPr>
            <a:endParaRPr lang="en-US" sz="900" kern="0">
              <a:solidFill>
                <a:schemeClr val="accent5"/>
              </a:solidFill>
              <a:latin typeface="Metropolis"/>
            </a:endParaRPr>
          </a:p>
        </p:txBody>
      </p:sp>
      <p:sp>
        <p:nvSpPr>
          <p:cNvPr id="146" name="Rectangle: Rounded Corners 8">
            <a:extLst>
              <a:ext uri="{FF2B5EF4-FFF2-40B4-BE49-F238E27FC236}">
                <a16:creationId xmlns:a16="http://schemas.microsoft.com/office/drawing/2014/main" id="{768DE906-BEB0-1B4D-9387-392E1F4B6DF6}"/>
              </a:ext>
            </a:extLst>
          </p:cNvPr>
          <p:cNvSpPr/>
          <p:nvPr/>
        </p:nvSpPr>
        <p:spPr>
          <a:xfrm>
            <a:off x="4314172" y="1775521"/>
            <a:ext cx="3821448" cy="4548219"/>
          </a:xfrm>
          <a:prstGeom prst="roundRect">
            <a:avLst>
              <a:gd name="adj" fmla="val 1000"/>
            </a:avLst>
          </a:prstGeom>
          <a:gradFill flip="none" rotWithShape="0">
            <a:gsLst>
              <a:gs pos="65000">
                <a:srgbClr val="FFFFFF"/>
              </a:gs>
              <a:gs pos="15000">
                <a:srgbClr val="717074">
                  <a:lumMod val="20000"/>
                  <a:lumOff val="80000"/>
                </a:srgbClr>
              </a:gs>
            </a:gsLst>
            <a:lin ang="18900000" scaled="1"/>
            <a:tileRect/>
          </a:gradFill>
          <a:ln w="15875" cap="flat" cmpd="sng" algn="ctr">
            <a:noFill/>
            <a:prstDash val="solid"/>
          </a:ln>
          <a:effectLst>
            <a:outerShdw blurRad="139700" dist="57150" dir="8100000" algn="tr" rotWithShape="0">
              <a:srgbClr val="040A16">
                <a:alpha val="15000"/>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12" tIns="30456" rIns="60912" bIns="30456" numCol="1" spcCol="0" rtlCol="0" fromWordArt="0" anchor="ctr" anchorCtr="0" forceAA="0" compatLnSpc="1">
            <a:prstTxWarp prst="textNoShape">
              <a:avLst/>
            </a:prstTxWarp>
            <a:noAutofit/>
          </a:bodyPr>
          <a:lstStyle/>
          <a:p>
            <a:pPr algn="ctr" defTabSz="913852"/>
            <a:endParaRPr lang="en-US" sz="1400" b="1" kern="0">
              <a:solidFill>
                <a:srgbClr val="7437AE"/>
              </a:solidFill>
              <a:latin typeface="Metropolis"/>
            </a:endParaRPr>
          </a:p>
        </p:txBody>
      </p:sp>
      <p:sp>
        <p:nvSpPr>
          <p:cNvPr id="150" name="Rectangle: Rounded Corners 8">
            <a:extLst>
              <a:ext uri="{FF2B5EF4-FFF2-40B4-BE49-F238E27FC236}">
                <a16:creationId xmlns:a16="http://schemas.microsoft.com/office/drawing/2014/main" id="{0099A3B8-23DD-BC40-A40A-E54646BFA47C}"/>
              </a:ext>
            </a:extLst>
          </p:cNvPr>
          <p:cNvSpPr/>
          <p:nvPr/>
        </p:nvSpPr>
        <p:spPr>
          <a:xfrm>
            <a:off x="8285876" y="1774980"/>
            <a:ext cx="3821448" cy="4548217"/>
          </a:xfrm>
          <a:prstGeom prst="roundRect">
            <a:avLst>
              <a:gd name="adj" fmla="val 1000"/>
            </a:avLst>
          </a:prstGeom>
          <a:gradFill flip="none" rotWithShape="0">
            <a:gsLst>
              <a:gs pos="65000">
                <a:srgbClr val="FFFFFF"/>
              </a:gs>
              <a:gs pos="15000">
                <a:srgbClr val="717074">
                  <a:lumMod val="20000"/>
                  <a:lumOff val="80000"/>
                </a:srgbClr>
              </a:gs>
            </a:gsLst>
            <a:lin ang="18900000" scaled="1"/>
            <a:tileRect/>
          </a:gradFill>
          <a:ln w="15875" cap="flat" cmpd="sng" algn="ctr">
            <a:noFill/>
            <a:prstDash val="solid"/>
          </a:ln>
          <a:effectLst>
            <a:outerShdw blurRad="139700" dist="57150" dir="8100000" algn="tr" rotWithShape="0">
              <a:srgbClr val="040A16">
                <a:alpha val="15000"/>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12" tIns="30456" rIns="60912" bIns="30456" numCol="1" spcCol="0" rtlCol="0" fromWordArt="0" anchor="ctr" anchorCtr="0" forceAA="0" compatLnSpc="1">
            <a:prstTxWarp prst="textNoShape">
              <a:avLst/>
            </a:prstTxWarp>
            <a:noAutofit/>
          </a:bodyPr>
          <a:lstStyle/>
          <a:p>
            <a:pPr algn="ctr" defTabSz="913852"/>
            <a:endParaRPr lang="en-US" sz="1400" b="1" kern="0">
              <a:solidFill>
                <a:srgbClr val="7437AE"/>
              </a:solidFill>
              <a:latin typeface="Metropolis"/>
            </a:endParaRPr>
          </a:p>
        </p:txBody>
      </p:sp>
      <p:sp>
        <p:nvSpPr>
          <p:cNvPr id="156" name="TextBox 155">
            <a:extLst>
              <a:ext uri="{FF2B5EF4-FFF2-40B4-BE49-F238E27FC236}">
                <a16:creationId xmlns:a16="http://schemas.microsoft.com/office/drawing/2014/main" id="{576429DC-E917-294F-8CAA-52ADF2F35708}"/>
              </a:ext>
            </a:extLst>
          </p:cNvPr>
          <p:cNvSpPr txBox="1"/>
          <p:nvPr/>
        </p:nvSpPr>
        <p:spPr>
          <a:xfrm>
            <a:off x="9344727" y="2033674"/>
            <a:ext cx="3721718" cy="869212"/>
          </a:xfrm>
          <a:prstGeom prst="rect">
            <a:avLst/>
          </a:prstGeom>
        </p:spPr>
        <p:txBody>
          <a:bodyPr wrap="square" lIns="0" tIns="0" rIns="0" bIns="0" rtlCol="0">
            <a:spAutoFit/>
          </a:bodyPr>
          <a:lstStyle/>
          <a:p>
            <a:r>
              <a:rPr lang="en-US" sz="2099" dirty="0">
                <a:solidFill>
                  <a:schemeClr val="accent1"/>
                </a:solidFill>
                <a:latin typeface="Metropolis Semi Bold" panose="00000700000000000000" pitchFamily="2" charset="0"/>
              </a:rPr>
              <a:t>Secure,</a:t>
            </a:r>
          </a:p>
          <a:p>
            <a:r>
              <a:rPr lang="en-US" sz="2099" dirty="0">
                <a:solidFill>
                  <a:schemeClr val="accent1"/>
                </a:solidFill>
                <a:latin typeface="Metropolis Semi Bold" panose="00000700000000000000" pitchFamily="2" charset="0"/>
              </a:rPr>
              <a:t>Portable</a:t>
            </a:r>
          </a:p>
          <a:p>
            <a:pPr>
              <a:spcBef>
                <a:spcPts val="300"/>
              </a:spcBef>
            </a:pPr>
            <a:endParaRPr lang="en-US" sz="1200" dirty="0">
              <a:solidFill>
                <a:schemeClr val="tx2"/>
              </a:solidFill>
            </a:endParaRPr>
          </a:p>
        </p:txBody>
      </p:sp>
      <p:sp>
        <p:nvSpPr>
          <p:cNvPr id="165" name="Rectangle 164">
            <a:extLst>
              <a:ext uri="{FF2B5EF4-FFF2-40B4-BE49-F238E27FC236}">
                <a16:creationId xmlns:a16="http://schemas.microsoft.com/office/drawing/2014/main" id="{B26EA2BE-B0F1-6F48-8F1D-28ED6C4D70B3}"/>
              </a:ext>
            </a:extLst>
          </p:cNvPr>
          <p:cNvSpPr/>
          <p:nvPr/>
        </p:nvSpPr>
        <p:spPr>
          <a:xfrm>
            <a:off x="5310628" y="2045150"/>
            <a:ext cx="3900487" cy="646331"/>
          </a:xfrm>
          <a:prstGeom prst="rect">
            <a:avLst/>
          </a:prstGeom>
        </p:spPr>
        <p:txBody>
          <a:bodyPr wrap="square" lIns="0" tIns="0" rIns="0" bIns="0">
            <a:spAutoFit/>
          </a:bodyPr>
          <a:lstStyle/>
          <a:p>
            <a:r>
              <a:rPr lang="en-US" sz="2100" dirty="0">
                <a:solidFill>
                  <a:schemeClr val="accent3"/>
                </a:solidFill>
                <a:latin typeface="Metropolis Semi Bold" panose="00000700000000000000" pitchFamily="2" charset="0"/>
              </a:rPr>
              <a:t>Reliable,</a:t>
            </a:r>
          </a:p>
          <a:p>
            <a:r>
              <a:rPr lang="en-US" sz="2100" dirty="0">
                <a:solidFill>
                  <a:schemeClr val="accent3"/>
                </a:solidFill>
                <a:latin typeface="Metropolis Semi Bold" panose="00000700000000000000" pitchFamily="2" charset="0"/>
              </a:rPr>
              <a:t>Scalable</a:t>
            </a:r>
          </a:p>
        </p:txBody>
      </p:sp>
      <p:sp>
        <p:nvSpPr>
          <p:cNvPr id="170" name="Oval 169">
            <a:extLst>
              <a:ext uri="{FF2B5EF4-FFF2-40B4-BE49-F238E27FC236}">
                <a16:creationId xmlns:a16="http://schemas.microsoft.com/office/drawing/2014/main" id="{539A5E3B-BE77-E742-8407-5FA9141B9484}"/>
              </a:ext>
            </a:extLst>
          </p:cNvPr>
          <p:cNvSpPr/>
          <p:nvPr/>
        </p:nvSpPr>
        <p:spPr>
          <a:xfrm>
            <a:off x="4429362" y="1962752"/>
            <a:ext cx="711458" cy="711096"/>
          </a:xfrm>
          <a:prstGeom prst="ellipse">
            <a:avLst/>
          </a:prstGeom>
          <a:gradFill flip="none" rotWithShape="1">
            <a:gsLst>
              <a:gs pos="85000">
                <a:srgbClr val="2DEBFF"/>
              </a:gs>
              <a:gs pos="15000">
                <a:srgbClr val="008FA2"/>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28" tIns="30464" rIns="60928" bIns="30464" numCol="1" spcCol="0" rtlCol="0" fromWordArt="0" anchor="ctr" anchorCtr="0" forceAA="0" compatLnSpc="1">
            <a:prstTxWarp prst="textNoShape">
              <a:avLst/>
            </a:prstTxWarp>
            <a:noAutofit/>
          </a:bodyPr>
          <a:lstStyle/>
          <a:p>
            <a:pPr algn="ctr" defTabSz="914126">
              <a:defRPr/>
            </a:pPr>
            <a:endParaRPr lang="en-US" sz="900" kern="0">
              <a:solidFill>
                <a:schemeClr val="accent5"/>
              </a:solidFill>
              <a:latin typeface="Metropolis"/>
            </a:endParaRPr>
          </a:p>
        </p:txBody>
      </p:sp>
      <p:pic>
        <p:nvPicPr>
          <p:cNvPr id="232" name="Graphic 231">
            <a:extLst>
              <a:ext uri="{FF2B5EF4-FFF2-40B4-BE49-F238E27FC236}">
                <a16:creationId xmlns:a16="http://schemas.microsoft.com/office/drawing/2014/main" id="{EC9BFDFE-2911-1743-B0A4-976CEBC605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45" y="2017648"/>
            <a:ext cx="588336" cy="583591"/>
          </a:xfrm>
          <a:prstGeom prst="rect">
            <a:avLst/>
          </a:prstGeom>
        </p:spPr>
      </p:pic>
      <p:pic>
        <p:nvPicPr>
          <p:cNvPr id="233" name="Graphic 232">
            <a:extLst>
              <a:ext uri="{FF2B5EF4-FFF2-40B4-BE49-F238E27FC236}">
                <a16:creationId xmlns:a16="http://schemas.microsoft.com/office/drawing/2014/main" id="{A81C10D2-6256-F543-B510-35A4BE13CA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9178" y="2167448"/>
            <a:ext cx="610941" cy="261128"/>
          </a:xfrm>
          <a:prstGeom prst="rect">
            <a:avLst/>
          </a:prstGeom>
        </p:spPr>
      </p:pic>
      <p:grpSp>
        <p:nvGrpSpPr>
          <p:cNvPr id="286" name="Group 285">
            <a:extLst>
              <a:ext uri="{FF2B5EF4-FFF2-40B4-BE49-F238E27FC236}">
                <a16:creationId xmlns:a16="http://schemas.microsoft.com/office/drawing/2014/main" id="{83698977-5EA7-C445-9AF5-B9262DA23EDB}"/>
              </a:ext>
            </a:extLst>
          </p:cNvPr>
          <p:cNvGrpSpPr/>
          <p:nvPr/>
        </p:nvGrpSpPr>
        <p:grpSpPr>
          <a:xfrm>
            <a:off x="8429431" y="1953361"/>
            <a:ext cx="760013" cy="692153"/>
            <a:chOff x="4990610" y="2192461"/>
            <a:chExt cx="2207604" cy="2206482"/>
          </a:xfrm>
        </p:grpSpPr>
        <p:sp>
          <p:nvSpPr>
            <p:cNvPr id="287" name="Oval 286">
              <a:extLst>
                <a:ext uri="{FF2B5EF4-FFF2-40B4-BE49-F238E27FC236}">
                  <a16:creationId xmlns:a16="http://schemas.microsoft.com/office/drawing/2014/main" id="{93FF92D7-54A2-AA44-B8DF-B1A0D5AF9595}"/>
                </a:ext>
              </a:extLst>
            </p:cNvPr>
            <p:cNvSpPr/>
            <p:nvPr/>
          </p:nvSpPr>
          <p:spPr>
            <a:xfrm>
              <a:off x="4990610" y="2192461"/>
              <a:ext cx="2207604" cy="2206482"/>
            </a:xfrm>
            <a:prstGeom prst="ellipse">
              <a:avLst/>
            </a:prstGeom>
            <a:gradFill flip="none" rotWithShape="1">
              <a:gsLst>
                <a:gs pos="85000">
                  <a:srgbClr val="13AFFD"/>
                </a:gs>
                <a:gs pos="15000">
                  <a:srgbClr val="015791"/>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28" tIns="30464" rIns="60928" bIns="30464" numCol="1" spcCol="0" rtlCol="0" fromWordArt="0" anchor="ctr" anchorCtr="0" forceAA="0" compatLnSpc="1">
              <a:prstTxWarp prst="textNoShape">
                <a:avLst/>
              </a:prstTxWarp>
              <a:noAutofit/>
            </a:bodyPr>
            <a:lstStyle/>
            <a:p>
              <a:pPr algn="ctr" defTabSz="914126">
                <a:defRPr/>
              </a:pPr>
              <a:endParaRPr lang="en-US" sz="900" kern="0" dirty="0">
                <a:solidFill>
                  <a:srgbClr val="FFFFFF"/>
                </a:solidFill>
                <a:latin typeface="Metropolis"/>
              </a:endParaRPr>
            </a:p>
          </p:txBody>
        </p:sp>
        <p:grpSp>
          <p:nvGrpSpPr>
            <p:cNvPr id="288" name="Group 287">
              <a:extLst>
                <a:ext uri="{FF2B5EF4-FFF2-40B4-BE49-F238E27FC236}">
                  <a16:creationId xmlns:a16="http://schemas.microsoft.com/office/drawing/2014/main" id="{00EF6B95-7408-6F46-B794-7C75D1E487D2}"/>
                </a:ext>
              </a:extLst>
            </p:cNvPr>
            <p:cNvGrpSpPr/>
            <p:nvPr/>
          </p:nvGrpSpPr>
          <p:grpSpPr>
            <a:xfrm>
              <a:off x="5438679" y="2642415"/>
              <a:ext cx="1314091" cy="1314089"/>
              <a:chOff x="5438679" y="2642415"/>
              <a:chExt cx="1314091" cy="1314089"/>
            </a:xfrm>
          </p:grpSpPr>
          <p:grpSp>
            <p:nvGrpSpPr>
              <p:cNvPr id="289" name="Graphic 19">
                <a:extLst>
                  <a:ext uri="{FF2B5EF4-FFF2-40B4-BE49-F238E27FC236}">
                    <a16:creationId xmlns:a16="http://schemas.microsoft.com/office/drawing/2014/main" id="{B8A3E32C-CD62-5E4D-A2F0-70663E1A4B9C}"/>
                  </a:ext>
                </a:extLst>
              </p:cNvPr>
              <p:cNvGrpSpPr/>
              <p:nvPr/>
            </p:nvGrpSpPr>
            <p:grpSpPr>
              <a:xfrm>
                <a:off x="5804246" y="2866294"/>
                <a:ext cx="588454" cy="866489"/>
                <a:chOff x="5782592" y="4259194"/>
                <a:chExt cx="588454" cy="866489"/>
              </a:xfrm>
              <a:solidFill>
                <a:srgbClr val="FFFFFF"/>
              </a:solidFill>
            </p:grpSpPr>
            <p:sp>
              <p:nvSpPr>
                <p:cNvPr id="293" name="Freeform: Shape 97">
                  <a:extLst>
                    <a:ext uri="{FF2B5EF4-FFF2-40B4-BE49-F238E27FC236}">
                      <a16:creationId xmlns:a16="http://schemas.microsoft.com/office/drawing/2014/main" id="{D86777B3-7809-9345-9C7D-1466C58ADDF9}"/>
                    </a:ext>
                  </a:extLst>
                </p:cNvPr>
                <p:cNvSpPr/>
                <p:nvPr/>
              </p:nvSpPr>
              <p:spPr>
                <a:xfrm>
                  <a:off x="5883938" y="4641147"/>
                  <a:ext cx="167449" cy="167449"/>
                </a:xfrm>
                <a:custGeom>
                  <a:avLst/>
                  <a:gdLst>
                    <a:gd name="connsiteX0" fmla="*/ 167449 w 167449"/>
                    <a:gd name="connsiteY0" fmla="*/ 15526 h 167449"/>
                    <a:gd name="connsiteX1" fmla="*/ 151924 w 167449"/>
                    <a:gd name="connsiteY1" fmla="*/ 0 h 167449"/>
                    <a:gd name="connsiteX2" fmla="*/ 0 w 167449"/>
                    <a:gd name="connsiteY2" fmla="*/ 151924 h 167449"/>
                    <a:gd name="connsiteX3" fmla="*/ 15526 w 167449"/>
                    <a:gd name="connsiteY3" fmla="*/ 167450 h 167449"/>
                    <a:gd name="connsiteX4" fmla="*/ 31051 w 167449"/>
                    <a:gd name="connsiteY4" fmla="*/ 151924 h 167449"/>
                    <a:gd name="connsiteX5" fmla="*/ 152019 w 167449"/>
                    <a:gd name="connsiteY5" fmla="*/ 30956 h 167449"/>
                    <a:gd name="connsiteX6" fmla="*/ 167449 w 167449"/>
                    <a:gd name="connsiteY6" fmla="*/ 15526 h 1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9" h="167449">
                      <a:moveTo>
                        <a:pt x="167449" y="15526"/>
                      </a:moveTo>
                      <a:cubicBezTo>
                        <a:pt x="167449" y="6953"/>
                        <a:pt x="160496" y="0"/>
                        <a:pt x="151924" y="0"/>
                      </a:cubicBezTo>
                      <a:cubicBezTo>
                        <a:pt x="68104" y="0"/>
                        <a:pt x="0" y="68199"/>
                        <a:pt x="0" y="151924"/>
                      </a:cubicBezTo>
                      <a:cubicBezTo>
                        <a:pt x="0" y="160496"/>
                        <a:pt x="6953" y="167450"/>
                        <a:pt x="15526" y="167450"/>
                      </a:cubicBezTo>
                      <a:cubicBezTo>
                        <a:pt x="24098" y="167450"/>
                        <a:pt x="31051" y="160496"/>
                        <a:pt x="31051" y="151924"/>
                      </a:cubicBezTo>
                      <a:cubicBezTo>
                        <a:pt x="31051" y="85249"/>
                        <a:pt x="85344" y="30956"/>
                        <a:pt x="152019" y="30956"/>
                      </a:cubicBezTo>
                      <a:cubicBezTo>
                        <a:pt x="160496" y="31051"/>
                        <a:pt x="167449" y="24098"/>
                        <a:pt x="167449" y="15526"/>
                      </a:cubicBezTo>
                      <a:close/>
                    </a:path>
                  </a:pathLst>
                </a:custGeom>
                <a:solidFill>
                  <a:schemeClr val="bg1"/>
                </a:solidFill>
                <a:ln w="9525" cap="flat">
                  <a:noFill/>
                  <a:prstDash val="solid"/>
                  <a:miter/>
                </a:ln>
              </p:spPr>
              <p:txBody>
                <a:bodyPr rtlCol="0" anchor="ctr"/>
                <a:lstStyle/>
                <a:p>
                  <a:endParaRPr lang="en-US"/>
                </a:p>
              </p:txBody>
            </p:sp>
            <p:sp>
              <p:nvSpPr>
                <p:cNvPr id="294" name="Freeform: Shape 98">
                  <a:extLst>
                    <a:ext uri="{FF2B5EF4-FFF2-40B4-BE49-F238E27FC236}">
                      <a16:creationId xmlns:a16="http://schemas.microsoft.com/office/drawing/2014/main" id="{F5A7C587-AF3E-A04B-BDEE-7F123B43F5B4}"/>
                    </a:ext>
                  </a:extLst>
                </p:cNvPr>
                <p:cNvSpPr/>
                <p:nvPr/>
              </p:nvSpPr>
              <p:spPr>
                <a:xfrm>
                  <a:off x="5782592" y="4259194"/>
                  <a:ext cx="588454" cy="866489"/>
                </a:xfrm>
                <a:custGeom>
                  <a:avLst/>
                  <a:gdLst>
                    <a:gd name="connsiteX0" fmla="*/ 447294 w 588454"/>
                    <a:gd name="connsiteY0" fmla="*/ 320897 h 866489"/>
                    <a:gd name="connsiteX1" fmla="*/ 456914 w 588454"/>
                    <a:gd name="connsiteY1" fmla="*/ 320897 h 866489"/>
                    <a:gd name="connsiteX2" fmla="*/ 456914 w 588454"/>
                    <a:gd name="connsiteY2" fmla="*/ 154305 h 866489"/>
                    <a:gd name="connsiteX3" fmla="*/ 307753 w 588454"/>
                    <a:gd name="connsiteY3" fmla="*/ 0 h 866489"/>
                    <a:gd name="connsiteX4" fmla="*/ 280797 w 588454"/>
                    <a:gd name="connsiteY4" fmla="*/ 0 h 866489"/>
                    <a:gd name="connsiteX5" fmla="*/ 131635 w 588454"/>
                    <a:gd name="connsiteY5" fmla="*/ 154305 h 866489"/>
                    <a:gd name="connsiteX6" fmla="*/ 131635 w 588454"/>
                    <a:gd name="connsiteY6" fmla="*/ 320897 h 866489"/>
                    <a:gd name="connsiteX7" fmla="*/ 141256 w 588454"/>
                    <a:gd name="connsiteY7" fmla="*/ 320897 h 866489"/>
                    <a:gd name="connsiteX8" fmla="*/ 0 w 588454"/>
                    <a:gd name="connsiteY8" fmla="*/ 572262 h 866489"/>
                    <a:gd name="connsiteX9" fmla="*/ 294227 w 588454"/>
                    <a:gd name="connsiteY9" fmla="*/ 866489 h 866489"/>
                    <a:gd name="connsiteX10" fmla="*/ 588455 w 588454"/>
                    <a:gd name="connsiteY10" fmla="*/ 572262 h 866489"/>
                    <a:gd name="connsiteX11" fmla="*/ 447294 w 588454"/>
                    <a:gd name="connsiteY11" fmla="*/ 320897 h 866489"/>
                    <a:gd name="connsiteX12" fmla="*/ 162687 w 588454"/>
                    <a:gd name="connsiteY12" fmla="*/ 154305 h 866489"/>
                    <a:gd name="connsiteX13" fmla="*/ 280892 w 588454"/>
                    <a:gd name="connsiteY13" fmla="*/ 30956 h 866489"/>
                    <a:gd name="connsiteX14" fmla="*/ 307848 w 588454"/>
                    <a:gd name="connsiteY14" fmla="*/ 30956 h 866489"/>
                    <a:gd name="connsiteX15" fmla="*/ 426053 w 588454"/>
                    <a:gd name="connsiteY15" fmla="*/ 154305 h 866489"/>
                    <a:gd name="connsiteX16" fmla="*/ 426053 w 588454"/>
                    <a:gd name="connsiteY16" fmla="*/ 309182 h 866489"/>
                    <a:gd name="connsiteX17" fmla="*/ 294418 w 588454"/>
                    <a:gd name="connsiteY17" fmla="*/ 278035 h 866489"/>
                    <a:gd name="connsiteX18" fmla="*/ 162782 w 588454"/>
                    <a:gd name="connsiteY18" fmla="*/ 309182 h 866489"/>
                    <a:gd name="connsiteX19" fmla="*/ 162782 w 588454"/>
                    <a:gd name="connsiteY19" fmla="*/ 154305 h 866489"/>
                    <a:gd name="connsiteX20" fmla="*/ 294323 w 588454"/>
                    <a:gd name="connsiteY20" fmla="*/ 835628 h 866489"/>
                    <a:gd name="connsiteX21" fmla="*/ 31052 w 588454"/>
                    <a:gd name="connsiteY21" fmla="*/ 572357 h 866489"/>
                    <a:gd name="connsiteX22" fmla="*/ 294323 w 588454"/>
                    <a:gd name="connsiteY22" fmla="*/ 309086 h 866489"/>
                    <a:gd name="connsiteX23" fmla="*/ 557594 w 588454"/>
                    <a:gd name="connsiteY23" fmla="*/ 572357 h 866489"/>
                    <a:gd name="connsiteX24" fmla="*/ 294323 w 588454"/>
                    <a:gd name="connsiteY24" fmla="*/ 835628 h 86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8454" h="866489">
                      <a:moveTo>
                        <a:pt x="447294" y="320897"/>
                      </a:moveTo>
                      <a:lnTo>
                        <a:pt x="456914" y="320897"/>
                      </a:lnTo>
                      <a:lnTo>
                        <a:pt x="456914" y="154305"/>
                      </a:lnTo>
                      <a:cubicBezTo>
                        <a:pt x="456914" y="69247"/>
                        <a:pt x="390049" y="0"/>
                        <a:pt x="307753" y="0"/>
                      </a:cubicBezTo>
                      <a:lnTo>
                        <a:pt x="280797" y="0"/>
                      </a:lnTo>
                      <a:cubicBezTo>
                        <a:pt x="198596" y="0"/>
                        <a:pt x="131635" y="69247"/>
                        <a:pt x="131635" y="154305"/>
                      </a:cubicBezTo>
                      <a:lnTo>
                        <a:pt x="131635" y="320897"/>
                      </a:lnTo>
                      <a:lnTo>
                        <a:pt x="141256" y="320897"/>
                      </a:lnTo>
                      <a:cubicBezTo>
                        <a:pt x="56579" y="372523"/>
                        <a:pt x="0" y="465773"/>
                        <a:pt x="0" y="572262"/>
                      </a:cubicBezTo>
                      <a:cubicBezTo>
                        <a:pt x="0" y="734759"/>
                        <a:pt x="131731" y="866489"/>
                        <a:pt x="294227" y="866489"/>
                      </a:cubicBezTo>
                      <a:cubicBezTo>
                        <a:pt x="456724" y="866489"/>
                        <a:pt x="588455" y="734759"/>
                        <a:pt x="588455" y="572262"/>
                      </a:cubicBezTo>
                      <a:cubicBezTo>
                        <a:pt x="588550" y="465868"/>
                        <a:pt x="532067" y="372618"/>
                        <a:pt x="447294" y="320897"/>
                      </a:cubicBezTo>
                      <a:close/>
                      <a:moveTo>
                        <a:pt x="162687" y="154305"/>
                      </a:moveTo>
                      <a:cubicBezTo>
                        <a:pt x="162687" y="86296"/>
                        <a:pt x="215741" y="30956"/>
                        <a:pt x="280892" y="30956"/>
                      </a:cubicBezTo>
                      <a:lnTo>
                        <a:pt x="307848" y="30956"/>
                      </a:lnTo>
                      <a:cubicBezTo>
                        <a:pt x="372999" y="30956"/>
                        <a:pt x="426053" y="86296"/>
                        <a:pt x="426053" y="154305"/>
                      </a:cubicBezTo>
                      <a:lnTo>
                        <a:pt x="426053" y="309182"/>
                      </a:lnTo>
                      <a:cubicBezTo>
                        <a:pt x="386429" y="289274"/>
                        <a:pt x="341757" y="278035"/>
                        <a:pt x="294418" y="278035"/>
                      </a:cubicBezTo>
                      <a:cubicBezTo>
                        <a:pt x="247079" y="278035"/>
                        <a:pt x="202406" y="289274"/>
                        <a:pt x="162782" y="309182"/>
                      </a:cubicBezTo>
                      <a:lnTo>
                        <a:pt x="162782" y="154305"/>
                      </a:lnTo>
                      <a:close/>
                      <a:moveTo>
                        <a:pt x="294323" y="835628"/>
                      </a:moveTo>
                      <a:cubicBezTo>
                        <a:pt x="149161" y="835628"/>
                        <a:pt x="31052" y="717518"/>
                        <a:pt x="31052" y="572357"/>
                      </a:cubicBezTo>
                      <a:cubicBezTo>
                        <a:pt x="31052" y="427196"/>
                        <a:pt x="149161" y="309086"/>
                        <a:pt x="294323" y="309086"/>
                      </a:cubicBezTo>
                      <a:cubicBezTo>
                        <a:pt x="439483" y="309086"/>
                        <a:pt x="557594" y="427196"/>
                        <a:pt x="557594" y="572357"/>
                      </a:cubicBezTo>
                      <a:cubicBezTo>
                        <a:pt x="557594" y="717518"/>
                        <a:pt x="439483" y="835628"/>
                        <a:pt x="294323" y="835628"/>
                      </a:cubicBezTo>
                      <a:close/>
                    </a:path>
                  </a:pathLst>
                </a:custGeom>
                <a:solidFill>
                  <a:schemeClr val="bg1"/>
                </a:solidFill>
                <a:ln w="9525" cap="flat">
                  <a:noFill/>
                  <a:prstDash val="solid"/>
                  <a:miter/>
                </a:ln>
              </p:spPr>
              <p:txBody>
                <a:bodyPr rtlCol="0" anchor="ctr"/>
                <a:lstStyle/>
                <a:p>
                  <a:endParaRPr lang="en-US"/>
                </a:p>
              </p:txBody>
            </p:sp>
            <p:sp>
              <p:nvSpPr>
                <p:cNvPr id="295" name="Freeform: Shape 99">
                  <a:extLst>
                    <a:ext uri="{FF2B5EF4-FFF2-40B4-BE49-F238E27FC236}">
                      <a16:creationId xmlns:a16="http://schemas.microsoft.com/office/drawing/2014/main" id="{FE8AB271-6082-0B49-927F-0665C492D366}"/>
                    </a:ext>
                  </a:extLst>
                </p:cNvPr>
                <p:cNvSpPr/>
                <p:nvPr/>
              </p:nvSpPr>
              <p:spPr>
                <a:xfrm>
                  <a:off x="6028527" y="4754875"/>
                  <a:ext cx="96679" cy="153257"/>
                </a:xfrm>
                <a:custGeom>
                  <a:avLst/>
                  <a:gdLst>
                    <a:gd name="connsiteX0" fmla="*/ 48387 w 96679"/>
                    <a:gd name="connsiteY0" fmla="*/ 0 h 153257"/>
                    <a:gd name="connsiteX1" fmla="*/ 0 w 96679"/>
                    <a:gd name="connsiteY1" fmla="*/ 48387 h 153257"/>
                    <a:gd name="connsiteX2" fmla="*/ 24194 w 96679"/>
                    <a:gd name="connsiteY2" fmla="*/ 90202 h 153257"/>
                    <a:gd name="connsiteX3" fmla="*/ 24194 w 96679"/>
                    <a:gd name="connsiteY3" fmla="*/ 140398 h 153257"/>
                    <a:gd name="connsiteX4" fmla="*/ 37052 w 96679"/>
                    <a:gd name="connsiteY4" fmla="*/ 153257 h 153257"/>
                    <a:gd name="connsiteX5" fmla="*/ 59627 w 96679"/>
                    <a:gd name="connsiteY5" fmla="*/ 153257 h 153257"/>
                    <a:gd name="connsiteX6" fmla="*/ 72485 w 96679"/>
                    <a:gd name="connsiteY6" fmla="*/ 140398 h 153257"/>
                    <a:gd name="connsiteX7" fmla="*/ 72485 w 96679"/>
                    <a:gd name="connsiteY7" fmla="*/ 90202 h 153257"/>
                    <a:gd name="connsiteX8" fmla="*/ 96679 w 96679"/>
                    <a:gd name="connsiteY8" fmla="*/ 48387 h 153257"/>
                    <a:gd name="connsiteX9" fmla="*/ 48387 w 96679"/>
                    <a:gd name="connsiteY9" fmla="*/ 0 h 15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79" h="153257">
                      <a:moveTo>
                        <a:pt x="48387" y="0"/>
                      </a:moveTo>
                      <a:cubicBezTo>
                        <a:pt x="21717" y="0"/>
                        <a:pt x="0" y="21622"/>
                        <a:pt x="0" y="48387"/>
                      </a:cubicBezTo>
                      <a:cubicBezTo>
                        <a:pt x="0" y="66294"/>
                        <a:pt x="9716" y="81820"/>
                        <a:pt x="24194" y="90202"/>
                      </a:cubicBezTo>
                      <a:lnTo>
                        <a:pt x="24194" y="140398"/>
                      </a:lnTo>
                      <a:cubicBezTo>
                        <a:pt x="24194" y="147447"/>
                        <a:pt x="30004" y="153257"/>
                        <a:pt x="37052" y="153257"/>
                      </a:cubicBezTo>
                      <a:lnTo>
                        <a:pt x="59627" y="153257"/>
                      </a:lnTo>
                      <a:cubicBezTo>
                        <a:pt x="66675" y="153257"/>
                        <a:pt x="72485" y="147447"/>
                        <a:pt x="72485" y="140398"/>
                      </a:cubicBezTo>
                      <a:lnTo>
                        <a:pt x="72485" y="90202"/>
                      </a:lnTo>
                      <a:cubicBezTo>
                        <a:pt x="86963" y="81820"/>
                        <a:pt x="96679" y="66294"/>
                        <a:pt x="96679" y="48387"/>
                      </a:cubicBezTo>
                      <a:cubicBezTo>
                        <a:pt x="96774" y="21622"/>
                        <a:pt x="75057" y="0"/>
                        <a:pt x="48387" y="0"/>
                      </a:cubicBezTo>
                      <a:close/>
                    </a:path>
                  </a:pathLst>
                </a:custGeom>
                <a:solidFill>
                  <a:schemeClr val="bg1"/>
                </a:solidFill>
                <a:ln w="9525" cap="flat">
                  <a:noFill/>
                  <a:prstDash val="solid"/>
                  <a:miter/>
                </a:ln>
              </p:spPr>
              <p:txBody>
                <a:bodyPr rtlCol="0" anchor="ctr"/>
                <a:lstStyle/>
                <a:p>
                  <a:endParaRPr lang="en-US"/>
                </a:p>
              </p:txBody>
            </p:sp>
          </p:grpSp>
          <p:grpSp>
            <p:nvGrpSpPr>
              <p:cNvPr id="290" name="Graphic 54">
                <a:extLst>
                  <a:ext uri="{FF2B5EF4-FFF2-40B4-BE49-F238E27FC236}">
                    <a16:creationId xmlns:a16="http://schemas.microsoft.com/office/drawing/2014/main" id="{1AFB892F-0867-8144-B9E1-A6AD56FF1D2C}"/>
                  </a:ext>
                </a:extLst>
              </p:cNvPr>
              <p:cNvGrpSpPr/>
              <p:nvPr/>
            </p:nvGrpSpPr>
            <p:grpSpPr>
              <a:xfrm>
                <a:off x="5438679" y="2642415"/>
                <a:ext cx="1314091" cy="1314089"/>
                <a:chOff x="5529990" y="4134519"/>
                <a:chExt cx="1114424" cy="1114424"/>
              </a:xfrm>
            </p:grpSpPr>
            <p:sp>
              <p:nvSpPr>
                <p:cNvPr id="291" name="Freeform: Shape 109">
                  <a:extLst>
                    <a:ext uri="{FF2B5EF4-FFF2-40B4-BE49-F238E27FC236}">
                      <a16:creationId xmlns:a16="http://schemas.microsoft.com/office/drawing/2014/main" id="{E57516AD-4F58-274A-9327-31C3F4CAC32C}"/>
                    </a:ext>
                  </a:extLst>
                </p:cNvPr>
                <p:cNvSpPr/>
                <p:nvPr/>
              </p:nvSpPr>
              <p:spPr>
                <a:xfrm>
                  <a:off x="5529990" y="4134519"/>
                  <a:ext cx="1081849" cy="866393"/>
                </a:xfrm>
                <a:custGeom>
                  <a:avLst/>
                  <a:gdLst>
                    <a:gd name="connsiteX0" fmla="*/ 1051655 w 1081849"/>
                    <a:gd name="connsiteY0" fmla="*/ 188595 h 866393"/>
                    <a:gd name="connsiteX1" fmla="*/ 1034796 w 1081849"/>
                    <a:gd name="connsiteY1" fmla="*/ 269939 h 866393"/>
                    <a:gd name="connsiteX2" fmla="*/ 557213 w 1081849"/>
                    <a:gd name="connsiteY2" fmla="*/ 0 h 866393"/>
                    <a:gd name="connsiteX3" fmla="*/ 0 w 1081849"/>
                    <a:gd name="connsiteY3" fmla="*/ 557213 h 866393"/>
                    <a:gd name="connsiteX4" fmla="*/ 93631 w 1081849"/>
                    <a:gd name="connsiteY4" fmla="*/ 866394 h 866393"/>
                    <a:gd name="connsiteX5" fmla="*/ 119348 w 1081849"/>
                    <a:gd name="connsiteY5" fmla="*/ 849154 h 866393"/>
                    <a:gd name="connsiteX6" fmla="*/ 30956 w 1081849"/>
                    <a:gd name="connsiteY6" fmla="*/ 557213 h 866393"/>
                    <a:gd name="connsiteX7" fmla="*/ 557213 w 1081849"/>
                    <a:gd name="connsiteY7" fmla="*/ 30956 h 866393"/>
                    <a:gd name="connsiteX8" fmla="*/ 1011746 w 1081849"/>
                    <a:gd name="connsiteY8" fmla="*/ 292227 h 866393"/>
                    <a:gd name="connsiteX9" fmla="*/ 922020 w 1081849"/>
                    <a:gd name="connsiteY9" fmla="*/ 276035 h 866393"/>
                    <a:gd name="connsiteX10" fmla="*/ 916496 w 1081849"/>
                    <a:gd name="connsiteY10" fmla="*/ 306515 h 866393"/>
                    <a:gd name="connsiteX11" fmla="*/ 1053560 w 1081849"/>
                    <a:gd name="connsiteY11" fmla="*/ 331184 h 866393"/>
                    <a:gd name="connsiteX12" fmla="*/ 1081850 w 1081849"/>
                    <a:gd name="connsiteY12" fmla="*/ 194786 h 866393"/>
                    <a:gd name="connsiteX13" fmla="*/ 1051655 w 1081849"/>
                    <a:gd name="connsiteY13" fmla="*/ 188595 h 8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1849" h="866393">
                      <a:moveTo>
                        <a:pt x="1051655" y="188595"/>
                      </a:moveTo>
                      <a:lnTo>
                        <a:pt x="1034796" y="269939"/>
                      </a:lnTo>
                      <a:cubicBezTo>
                        <a:pt x="934117" y="102489"/>
                        <a:pt x="754571" y="0"/>
                        <a:pt x="557213" y="0"/>
                      </a:cubicBezTo>
                      <a:cubicBezTo>
                        <a:pt x="249936" y="0"/>
                        <a:pt x="0" y="249936"/>
                        <a:pt x="0" y="557213"/>
                      </a:cubicBezTo>
                      <a:cubicBezTo>
                        <a:pt x="0" y="667893"/>
                        <a:pt x="32385" y="774763"/>
                        <a:pt x="93631" y="866394"/>
                      </a:cubicBezTo>
                      <a:lnTo>
                        <a:pt x="119348" y="849154"/>
                      </a:lnTo>
                      <a:cubicBezTo>
                        <a:pt x="61532" y="762667"/>
                        <a:pt x="30956" y="661702"/>
                        <a:pt x="30956" y="557213"/>
                      </a:cubicBezTo>
                      <a:cubicBezTo>
                        <a:pt x="30956" y="267081"/>
                        <a:pt x="267081" y="30956"/>
                        <a:pt x="557213" y="30956"/>
                      </a:cubicBezTo>
                      <a:cubicBezTo>
                        <a:pt x="745998" y="30956"/>
                        <a:pt x="917448" y="130397"/>
                        <a:pt x="1011746" y="292227"/>
                      </a:cubicBezTo>
                      <a:lnTo>
                        <a:pt x="922020" y="276035"/>
                      </a:lnTo>
                      <a:lnTo>
                        <a:pt x="916496" y="306515"/>
                      </a:lnTo>
                      <a:lnTo>
                        <a:pt x="1053560" y="331184"/>
                      </a:lnTo>
                      <a:lnTo>
                        <a:pt x="1081850" y="194786"/>
                      </a:lnTo>
                      <a:lnTo>
                        <a:pt x="1051655" y="188595"/>
                      </a:lnTo>
                      <a:close/>
                    </a:path>
                  </a:pathLst>
                </a:custGeom>
                <a:solidFill>
                  <a:schemeClr val="bg1"/>
                </a:solidFill>
                <a:ln w="9525" cap="flat">
                  <a:noFill/>
                  <a:prstDash val="solid"/>
                  <a:miter/>
                </a:ln>
              </p:spPr>
              <p:txBody>
                <a:bodyPr rtlCol="0" anchor="ctr"/>
                <a:lstStyle/>
                <a:p>
                  <a:endParaRPr lang="en-US"/>
                </a:p>
              </p:txBody>
            </p:sp>
            <p:sp>
              <p:nvSpPr>
                <p:cNvPr id="292" name="Freeform: Shape 110">
                  <a:extLst>
                    <a:ext uri="{FF2B5EF4-FFF2-40B4-BE49-F238E27FC236}">
                      <a16:creationId xmlns:a16="http://schemas.microsoft.com/office/drawing/2014/main" id="{9AAC5490-DD86-7140-A69E-0A4D0C2EFEB9}"/>
                    </a:ext>
                  </a:extLst>
                </p:cNvPr>
                <p:cNvSpPr/>
                <p:nvPr/>
              </p:nvSpPr>
              <p:spPr>
                <a:xfrm>
                  <a:off x="5643909" y="4497040"/>
                  <a:ext cx="1000505" cy="751903"/>
                </a:xfrm>
                <a:custGeom>
                  <a:avLst/>
                  <a:gdLst>
                    <a:gd name="connsiteX0" fmla="*/ 965549 w 1000505"/>
                    <a:gd name="connsiteY0" fmla="*/ 0 h 751903"/>
                    <a:gd name="connsiteX1" fmla="*/ 936498 w 1000505"/>
                    <a:gd name="connsiteY1" fmla="*/ 10763 h 751903"/>
                    <a:gd name="connsiteX2" fmla="*/ 969550 w 1000505"/>
                    <a:gd name="connsiteY2" fmla="*/ 194596 h 751903"/>
                    <a:gd name="connsiteX3" fmla="*/ 443294 w 1000505"/>
                    <a:gd name="connsiteY3" fmla="*/ 720852 h 751903"/>
                    <a:gd name="connsiteX4" fmla="*/ 68771 w 1000505"/>
                    <a:gd name="connsiteY4" fmla="*/ 564166 h 751903"/>
                    <a:gd name="connsiteX5" fmla="*/ 159830 w 1000505"/>
                    <a:gd name="connsiteY5" fmla="*/ 580549 h 751903"/>
                    <a:gd name="connsiteX6" fmla="*/ 165354 w 1000505"/>
                    <a:gd name="connsiteY6" fmla="*/ 550069 h 751903"/>
                    <a:gd name="connsiteX7" fmla="*/ 28289 w 1000505"/>
                    <a:gd name="connsiteY7" fmla="*/ 525399 h 751903"/>
                    <a:gd name="connsiteX8" fmla="*/ 0 w 1000505"/>
                    <a:gd name="connsiteY8" fmla="*/ 661797 h 751903"/>
                    <a:gd name="connsiteX9" fmla="*/ 30290 w 1000505"/>
                    <a:gd name="connsiteY9" fmla="*/ 668083 h 751903"/>
                    <a:gd name="connsiteX10" fmla="*/ 47244 w 1000505"/>
                    <a:gd name="connsiteY10" fmla="*/ 586359 h 751903"/>
                    <a:gd name="connsiteX11" fmla="*/ 443294 w 1000505"/>
                    <a:gd name="connsiteY11" fmla="*/ 751904 h 751903"/>
                    <a:gd name="connsiteX12" fmla="*/ 1000506 w 1000505"/>
                    <a:gd name="connsiteY12" fmla="*/ 194691 h 751903"/>
                    <a:gd name="connsiteX13" fmla="*/ 965549 w 1000505"/>
                    <a:gd name="connsiteY13" fmla="*/ 0 h 7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505" h="751903">
                      <a:moveTo>
                        <a:pt x="965549" y="0"/>
                      </a:moveTo>
                      <a:lnTo>
                        <a:pt x="936498" y="10763"/>
                      </a:lnTo>
                      <a:cubicBezTo>
                        <a:pt x="958406" y="69532"/>
                        <a:pt x="969550" y="131350"/>
                        <a:pt x="969550" y="194596"/>
                      </a:cubicBezTo>
                      <a:cubicBezTo>
                        <a:pt x="969550" y="484727"/>
                        <a:pt x="733425" y="720852"/>
                        <a:pt x="443294" y="720852"/>
                      </a:cubicBezTo>
                      <a:cubicBezTo>
                        <a:pt x="302133" y="720852"/>
                        <a:pt x="167450" y="664083"/>
                        <a:pt x="68771" y="564166"/>
                      </a:cubicBezTo>
                      <a:lnTo>
                        <a:pt x="159830" y="580549"/>
                      </a:lnTo>
                      <a:lnTo>
                        <a:pt x="165354" y="550069"/>
                      </a:lnTo>
                      <a:lnTo>
                        <a:pt x="28289" y="525399"/>
                      </a:lnTo>
                      <a:lnTo>
                        <a:pt x="0" y="661797"/>
                      </a:lnTo>
                      <a:lnTo>
                        <a:pt x="30290" y="668083"/>
                      </a:lnTo>
                      <a:lnTo>
                        <a:pt x="47244" y="586359"/>
                      </a:lnTo>
                      <a:cubicBezTo>
                        <a:pt x="151638" y="691991"/>
                        <a:pt x="294132" y="751904"/>
                        <a:pt x="443294" y="751904"/>
                      </a:cubicBezTo>
                      <a:cubicBezTo>
                        <a:pt x="750570" y="751904"/>
                        <a:pt x="1000506" y="501968"/>
                        <a:pt x="1000506" y="194691"/>
                      </a:cubicBezTo>
                      <a:cubicBezTo>
                        <a:pt x="1000506" y="127730"/>
                        <a:pt x="988790" y="62198"/>
                        <a:pt x="965549" y="0"/>
                      </a:cubicBezTo>
                      <a:close/>
                    </a:path>
                  </a:pathLst>
                </a:custGeom>
                <a:solidFill>
                  <a:schemeClr val="bg1"/>
                </a:solidFill>
                <a:ln w="9525" cap="flat">
                  <a:noFill/>
                  <a:prstDash val="solid"/>
                  <a:miter/>
                </a:ln>
              </p:spPr>
              <p:txBody>
                <a:bodyPr rtlCol="0" anchor="ctr"/>
                <a:lstStyle/>
                <a:p>
                  <a:endParaRPr lang="en-US"/>
                </a:p>
              </p:txBody>
            </p:sp>
          </p:grpSp>
        </p:grpSp>
      </p:grpSp>
      <p:sp>
        <p:nvSpPr>
          <p:cNvPr id="120" name="TextBox 119">
            <a:extLst>
              <a:ext uri="{FF2B5EF4-FFF2-40B4-BE49-F238E27FC236}">
                <a16:creationId xmlns:a16="http://schemas.microsoft.com/office/drawing/2014/main" id="{EE447EAC-B6FF-AF41-B5DF-BFDEA35B85C8}"/>
              </a:ext>
            </a:extLst>
          </p:cNvPr>
          <p:cNvSpPr txBox="1"/>
          <p:nvPr/>
        </p:nvSpPr>
        <p:spPr>
          <a:xfrm>
            <a:off x="4406303" y="3426928"/>
            <a:ext cx="3585353" cy="1631216"/>
          </a:xfrm>
          <a:prstGeom prst="rect">
            <a:avLst/>
          </a:prstGeom>
          <a:noFill/>
        </p:spPr>
        <p:txBody>
          <a:bodyPr wrap="square">
            <a:spAutoFit/>
          </a:bodyPr>
          <a:lstStyle/>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The solution has to work in a complex enterprise environment</a:t>
            </a:r>
          </a:p>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Ideally, the solution would be based on proven technology</a:t>
            </a:r>
          </a:p>
        </p:txBody>
      </p:sp>
      <p:sp>
        <p:nvSpPr>
          <p:cNvPr id="139" name="TextBox 138">
            <a:extLst>
              <a:ext uri="{FF2B5EF4-FFF2-40B4-BE49-F238E27FC236}">
                <a16:creationId xmlns:a16="http://schemas.microsoft.com/office/drawing/2014/main" id="{758BAA8B-C927-B24E-994F-FB7A43753650}"/>
              </a:ext>
            </a:extLst>
          </p:cNvPr>
          <p:cNvSpPr txBox="1"/>
          <p:nvPr/>
        </p:nvSpPr>
        <p:spPr>
          <a:xfrm>
            <a:off x="546117" y="3423739"/>
            <a:ext cx="3585353" cy="1877437"/>
          </a:xfrm>
          <a:prstGeom prst="rect">
            <a:avLst/>
          </a:prstGeom>
          <a:noFill/>
        </p:spPr>
        <p:txBody>
          <a:bodyPr wrap="square">
            <a:spAutoFit/>
          </a:bodyPr>
          <a:lstStyle/>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The solution must be easy to adopt on Day 1 and Day 2</a:t>
            </a:r>
          </a:p>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Teams with different tech preferences should be able to standardize on the chosen solution</a:t>
            </a:r>
          </a:p>
        </p:txBody>
      </p:sp>
      <p:sp>
        <p:nvSpPr>
          <p:cNvPr id="147" name="TextBox 146">
            <a:extLst>
              <a:ext uri="{FF2B5EF4-FFF2-40B4-BE49-F238E27FC236}">
                <a16:creationId xmlns:a16="http://schemas.microsoft.com/office/drawing/2014/main" id="{531EA9F6-7B76-DA41-BD94-EA109812A025}"/>
              </a:ext>
            </a:extLst>
          </p:cNvPr>
          <p:cNvSpPr txBox="1"/>
          <p:nvPr/>
        </p:nvSpPr>
        <p:spPr>
          <a:xfrm>
            <a:off x="8345278" y="3432096"/>
            <a:ext cx="3821448" cy="2739211"/>
          </a:xfrm>
          <a:prstGeom prst="rect">
            <a:avLst/>
          </a:prstGeom>
          <a:noFill/>
        </p:spPr>
        <p:txBody>
          <a:bodyPr wrap="square">
            <a:spAutoFit/>
          </a:bodyPr>
          <a:lstStyle/>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Does the solution reduce risk? How?</a:t>
            </a:r>
          </a:p>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latin typeface="Metropolis"/>
              </a:rPr>
              <a:t>Does it lock me into a specific vendor? </a:t>
            </a:r>
          </a:p>
          <a:p>
            <a:pPr marL="285750" indent="-285750" defTabSz="1218438">
              <a:spcAft>
                <a:spcPts val="2399"/>
              </a:spcAft>
              <a:buClr>
                <a:srgbClr val="000000"/>
              </a:buClr>
              <a:buFont typeface="Arial" panose="020B0604020202020204" pitchFamily="34" charset="0"/>
              <a:buChar char="•"/>
              <a:defRPr/>
            </a:pPr>
            <a:r>
              <a:rPr lang="en-US" sz="1600" kern="0" dirty="0">
                <a:solidFill>
                  <a:schemeClr val="tx2"/>
                </a:solidFill>
              </a:rPr>
              <a:t>How does it work with my existing environments?</a:t>
            </a:r>
          </a:p>
          <a:p>
            <a:pPr algn="ctr" defTabSz="1218438">
              <a:spcAft>
                <a:spcPts val="2399"/>
              </a:spcAft>
              <a:buClr>
                <a:srgbClr val="000000"/>
              </a:buClr>
              <a:defRPr/>
            </a:pPr>
            <a:endParaRPr lang="en-US" sz="1600" kern="0" dirty="0">
              <a:solidFill>
                <a:schemeClr val="tx2"/>
              </a:solidFill>
              <a:latin typeface="Metropolis"/>
            </a:endParaRPr>
          </a:p>
        </p:txBody>
      </p:sp>
    </p:spTree>
    <p:extLst>
      <p:ext uri="{BB962C8B-B14F-4D97-AF65-F5344CB8AC3E}">
        <p14:creationId xmlns:p14="http://schemas.microsoft.com/office/powerpoint/2010/main" val="413455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1F82BF-389B-7047-AFBF-4CBB329987A6}"/>
              </a:ext>
            </a:extLst>
          </p:cNvPr>
          <p:cNvSpPr>
            <a:spLocks noGrp="1"/>
          </p:cNvSpPr>
          <p:nvPr>
            <p:ph type="subTitle" idx="10"/>
          </p:nvPr>
        </p:nvSpPr>
        <p:spPr/>
        <p:txBody>
          <a:bodyPr/>
          <a:lstStyle/>
          <a:p>
            <a:r>
              <a:rPr lang="en-US" dirty="0"/>
              <a:t>Kubernetes-native platform for </a:t>
            </a:r>
            <a:r>
              <a:rPr lang="en-US" dirty="0" err="1"/>
              <a:t>buildpacks</a:t>
            </a:r>
            <a:endParaRPr lang="en-US" dirty="0"/>
          </a:p>
        </p:txBody>
      </p:sp>
      <p:sp>
        <p:nvSpPr>
          <p:cNvPr id="4" name="Title 3">
            <a:extLst>
              <a:ext uri="{FF2B5EF4-FFF2-40B4-BE49-F238E27FC236}">
                <a16:creationId xmlns:a16="http://schemas.microsoft.com/office/drawing/2014/main" id="{E49C6DD0-5729-8146-B3EA-4C77EEA94C15}"/>
              </a:ext>
            </a:extLst>
          </p:cNvPr>
          <p:cNvSpPr>
            <a:spLocks noGrp="1"/>
          </p:cNvSpPr>
          <p:nvPr>
            <p:ph type="title"/>
          </p:nvPr>
        </p:nvSpPr>
        <p:spPr/>
        <p:txBody>
          <a:bodyPr/>
          <a:lstStyle/>
          <a:p>
            <a:r>
              <a:rPr lang="en-US" dirty="0"/>
              <a:t>kpack</a:t>
            </a:r>
          </a:p>
        </p:txBody>
      </p:sp>
      <p:pic>
        <p:nvPicPr>
          <p:cNvPr id="2" name="Picture 1">
            <a:extLst>
              <a:ext uri="{FF2B5EF4-FFF2-40B4-BE49-F238E27FC236}">
                <a16:creationId xmlns:a16="http://schemas.microsoft.com/office/drawing/2014/main" id="{F997F8FD-0697-2D43-B65B-C988A984FABF}"/>
              </a:ext>
            </a:extLst>
          </p:cNvPr>
          <p:cNvPicPr>
            <a:picLocks noChangeAspect="1"/>
          </p:cNvPicPr>
          <p:nvPr/>
        </p:nvPicPr>
        <p:blipFill>
          <a:blip r:embed="rId3"/>
          <a:stretch>
            <a:fillRect/>
          </a:stretch>
        </p:blipFill>
        <p:spPr>
          <a:xfrm>
            <a:off x="1360678" y="1430835"/>
            <a:ext cx="9439266" cy="4464998"/>
          </a:xfrm>
          <a:prstGeom prst="rect">
            <a:avLst/>
          </a:prstGeom>
        </p:spPr>
      </p:pic>
    </p:spTree>
    <p:extLst>
      <p:ext uri="{BB962C8B-B14F-4D97-AF65-F5344CB8AC3E}">
        <p14:creationId xmlns:p14="http://schemas.microsoft.com/office/powerpoint/2010/main" val="173313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C6DD0-5729-8146-B3EA-4C77EEA94C15}"/>
              </a:ext>
            </a:extLst>
          </p:cNvPr>
          <p:cNvSpPr>
            <a:spLocks noGrp="1"/>
          </p:cNvSpPr>
          <p:nvPr>
            <p:ph type="title"/>
          </p:nvPr>
        </p:nvSpPr>
        <p:spPr/>
        <p:txBody>
          <a:bodyPr/>
          <a:lstStyle/>
          <a:p>
            <a:r>
              <a:rPr lang="en-US" dirty="0"/>
              <a:t>Why </a:t>
            </a:r>
            <a:r>
              <a:rPr lang="en-US" dirty="0" err="1"/>
              <a:t>Buildpacks</a:t>
            </a:r>
            <a:r>
              <a:rPr lang="en-US" dirty="0"/>
              <a:t>?</a:t>
            </a:r>
          </a:p>
        </p:txBody>
      </p:sp>
      <p:pic>
        <p:nvPicPr>
          <p:cNvPr id="5" name="Picture 4">
            <a:extLst>
              <a:ext uri="{FF2B5EF4-FFF2-40B4-BE49-F238E27FC236}">
                <a16:creationId xmlns:a16="http://schemas.microsoft.com/office/drawing/2014/main" id="{F598E8C8-42ED-2E4E-B3B4-5A4569F465AE}"/>
              </a:ext>
            </a:extLst>
          </p:cNvPr>
          <p:cNvPicPr>
            <a:picLocks noChangeAspect="1"/>
          </p:cNvPicPr>
          <p:nvPr/>
        </p:nvPicPr>
        <p:blipFill>
          <a:blip r:embed="rId3"/>
          <a:stretch>
            <a:fillRect/>
          </a:stretch>
        </p:blipFill>
        <p:spPr>
          <a:xfrm>
            <a:off x="2289773" y="1163566"/>
            <a:ext cx="7609278" cy="4926156"/>
          </a:xfrm>
          <a:prstGeom prst="rect">
            <a:avLst/>
          </a:prstGeom>
        </p:spPr>
      </p:pic>
    </p:spTree>
    <p:extLst>
      <p:ext uri="{BB962C8B-B14F-4D97-AF65-F5344CB8AC3E}">
        <p14:creationId xmlns:p14="http://schemas.microsoft.com/office/powerpoint/2010/main" val="4194865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C6DD0-5729-8146-B3EA-4C77EEA94C15}"/>
              </a:ext>
            </a:extLst>
          </p:cNvPr>
          <p:cNvSpPr>
            <a:spLocks noGrp="1"/>
          </p:cNvSpPr>
          <p:nvPr>
            <p:ph type="title"/>
          </p:nvPr>
        </p:nvSpPr>
        <p:spPr/>
        <p:txBody>
          <a:bodyPr/>
          <a:lstStyle/>
          <a:p>
            <a:r>
              <a:rPr lang="en-US" dirty="0"/>
              <a:t>Why </a:t>
            </a:r>
            <a:r>
              <a:rPr lang="en-US" dirty="0" err="1"/>
              <a:t>Buildpacks</a:t>
            </a:r>
            <a:r>
              <a:rPr lang="en-US" dirty="0"/>
              <a:t>?</a:t>
            </a:r>
          </a:p>
        </p:txBody>
      </p:sp>
      <p:pic>
        <p:nvPicPr>
          <p:cNvPr id="2" name="Picture 1">
            <a:extLst>
              <a:ext uri="{FF2B5EF4-FFF2-40B4-BE49-F238E27FC236}">
                <a16:creationId xmlns:a16="http://schemas.microsoft.com/office/drawing/2014/main" id="{B9C0B51E-9C2F-2B4F-B6C8-B3B3E1D6E78F}"/>
              </a:ext>
            </a:extLst>
          </p:cNvPr>
          <p:cNvPicPr>
            <a:picLocks noChangeAspect="1"/>
          </p:cNvPicPr>
          <p:nvPr/>
        </p:nvPicPr>
        <p:blipFill>
          <a:blip r:embed="rId3"/>
          <a:stretch>
            <a:fillRect/>
          </a:stretch>
        </p:blipFill>
        <p:spPr>
          <a:xfrm>
            <a:off x="2414008" y="1931714"/>
            <a:ext cx="7360807" cy="2994572"/>
          </a:xfrm>
          <a:prstGeom prst="rect">
            <a:avLst/>
          </a:prstGeom>
        </p:spPr>
      </p:pic>
    </p:spTree>
    <p:extLst>
      <p:ext uri="{BB962C8B-B14F-4D97-AF65-F5344CB8AC3E}">
        <p14:creationId xmlns:p14="http://schemas.microsoft.com/office/powerpoint/2010/main" val="587498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19AEF88-500F-1E43-AAF9-2DED8C0C20E3}"/>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C3549E55-1BF4-854B-8725-DB6753DEA024}"/>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00306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48049-81AF-6040-90D5-911AD6404C5E}"/>
              </a:ext>
            </a:extLst>
          </p:cNvPr>
          <p:cNvSpPr>
            <a:spLocks noGrp="1"/>
          </p:cNvSpPr>
          <p:nvPr>
            <p:ph type="body" sz="quarter" idx="12"/>
          </p:nvPr>
        </p:nvSpPr>
        <p:spPr/>
        <p:txBody>
          <a:bodyPr/>
          <a:lstStyle/>
          <a:p>
            <a:r>
              <a:rPr lang="en-US" dirty="0"/>
              <a:t>Thank You. Questions?</a:t>
            </a:r>
          </a:p>
        </p:txBody>
      </p:sp>
    </p:spTree>
    <p:extLst>
      <p:ext uri="{BB962C8B-B14F-4D97-AF65-F5344CB8AC3E}">
        <p14:creationId xmlns:p14="http://schemas.microsoft.com/office/powerpoint/2010/main" val="302340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65EF2-DFE3-43B0-A009-268CCBDCCA5E}"/>
              </a:ext>
            </a:extLst>
          </p:cNvPr>
          <p:cNvSpPr>
            <a:spLocks noGrp="1"/>
          </p:cNvSpPr>
          <p:nvPr>
            <p:ph type="body" sz="quarter" idx="12"/>
          </p:nvPr>
        </p:nvSpPr>
        <p:spPr>
          <a:xfrm>
            <a:off x="2323517" y="2013219"/>
            <a:ext cx="10189878" cy="2285999"/>
          </a:xfrm>
        </p:spPr>
        <p:txBody>
          <a:bodyPr/>
          <a:lstStyle/>
          <a:p>
            <a:r>
              <a:rPr lang="en-US" b="1" dirty="0"/>
              <a:t>Cloud Native Buildpacks</a:t>
            </a:r>
            <a:r>
              <a:rPr lang="en-US" dirty="0"/>
              <a:t>,  </a:t>
            </a:r>
          </a:p>
          <a:p>
            <a:r>
              <a:rPr lang="en-US" dirty="0"/>
              <a:t>a </a:t>
            </a:r>
            <a:r>
              <a:rPr lang="en-US" b="1" dirty="0">
                <a:solidFill>
                  <a:schemeClr val="accent5"/>
                </a:solidFill>
              </a:rPr>
              <a:t>higher-level abstraction </a:t>
            </a:r>
            <a:r>
              <a:rPr lang="en-US" dirty="0"/>
              <a:t>to build containers.</a:t>
            </a:r>
          </a:p>
        </p:txBody>
      </p:sp>
      <p:grpSp>
        <p:nvGrpSpPr>
          <p:cNvPr id="3" name="Group 2">
            <a:extLst>
              <a:ext uri="{FF2B5EF4-FFF2-40B4-BE49-F238E27FC236}">
                <a16:creationId xmlns:a16="http://schemas.microsoft.com/office/drawing/2014/main" id="{DF1FDFB3-C65C-7841-8D88-9EC9DFDF071B}"/>
              </a:ext>
            </a:extLst>
          </p:cNvPr>
          <p:cNvGrpSpPr/>
          <p:nvPr/>
        </p:nvGrpSpPr>
        <p:grpSpPr>
          <a:xfrm>
            <a:off x="-3056" y="1890370"/>
            <a:ext cx="2326573" cy="2408848"/>
            <a:chOff x="7382143" y="540215"/>
            <a:chExt cx="3008527" cy="3008527"/>
          </a:xfrm>
        </p:grpSpPr>
        <p:sp>
          <p:nvSpPr>
            <p:cNvPr id="4" name="Oval 3">
              <a:extLst>
                <a:ext uri="{FF2B5EF4-FFF2-40B4-BE49-F238E27FC236}">
                  <a16:creationId xmlns:a16="http://schemas.microsoft.com/office/drawing/2014/main" id="{059F05CF-EFB1-0B40-93B5-84CDA3D56FAB}"/>
                </a:ext>
              </a:extLst>
            </p:cNvPr>
            <p:cNvSpPr/>
            <p:nvPr/>
          </p:nvSpPr>
          <p:spPr>
            <a:xfrm>
              <a:off x="7382143" y="540215"/>
              <a:ext cx="3008527" cy="3008527"/>
            </a:xfrm>
            <a:prstGeom prst="ellipse">
              <a:avLst/>
            </a:prstGeom>
            <a:gradFill flip="none" rotWithShape="0">
              <a:gsLst>
                <a:gs pos="65000">
                  <a:srgbClr val="FFFFFF"/>
                </a:gs>
                <a:gs pos="15000">
                  <a:srgbClr val="717074">
                    <a:lumMod val="20000"/>
                    <a:lumOff val="80000"/>
                  </a:srgbClr>
                </a:gs>
              </a:gsLst>
              <a:lin ang="18900000" scaled="1"/>
              <a:tileRect/>
            </a:gradFill>
            <a:ln w="15875" cap="flat" cmpd="sng" algn="ctr">
              <a:noFill/>
              <a:prstDash val="solid"/>
            </a:ln>
            <a:effectLst>
              <a:outerShdw blurRad="139700" dist="57150" dir="8100000" algn="tr" rotWithShape="0">
                <a:srgbClr val="040A16">
                  <a:alpha val="15000"/>
                </a:srgbClr>
              </a:outerShdw>
            </a:effectLst>
            <a:scene3d>
              <a:camera prst="orthographicFront"/>
              <a:lightRig rig="soft" dir="t"/>
            </a:scene3d>
            <a:sp3d prstMaterial="softEdge">
              <a:bevelT w="25400" h="25400"/>
              <a:contourClr>
                <a:srgbClr val="717074"/>
              </a:contourClr>
            </a:sp3d>
          </p:spPr>
          <p:txBody>
            <a:bodyPr rot="0" spcFirstLastPara="0" vertOverflow="overflow" horzOverflow="overflow" vert="horz" wrap="none" lIns="60912" tIns="30456" rIns="60912" bIns="30456" numCol="1" spcCol="0" rtlCol="0" fromWordArt="0" anchor="ctr" anchorCtr="0" forceAA="0" compatLnSpc="1">
              <a:prstTxWarp prst="textNoShape">
                <a:avLst/>
              </a:prstTxWarp>
              <a:noAutofit/>
            </a:bodyPr>
            <a:lstStyle/>
            <a:p>
              <a:pPr algn="ctr" defTabSz="913852"/>
              <a:endParaRPr lang="en-US" sz="1400" b="1" kern="0">
                <a:solidFill>
                  <a:srgbClr val="7437AE"/>
                </a:solidFill>
                <a:latin typeface="Metropolis"/>
              </a:endParaRPr>
            </a:p>
          </p:txBody>
        </p:sp>
        <p:pic>
          <p:nvPicPr>
            <p:cNvPr id="5" name="Picture 4" descr="A close up of a sign&#10;&#10;Description automatically generated">
              <a:extLst>
                <a:ext uri="{FF2B5EF4-FFF2-40B4-BE49-F238E27FC236}">
                  <a16:creationId xmlns:a16="http://schemas.microsoft.com/office/drawing/2014/main" id="{3D042EAA-6FB2-854B-AB13-6829F41FC0C9}"/>
                </a:ext>
              </a:extLst>
            </p:cNvPr>
            <p:cNvPicPr>
              <a:picLocks noChangeAspect="1"/>
            </p:cNvPicPr>
            <p:nvPr/>
          </p:nvPicPr>
          <p:blipFill rotWithShape="1">
            <a:blip r:embed="rId3"/>
            <a:srcRect l="20010" r="20010" b="35596"/>
            <a:stretch/>
          </p:blipFill>
          <p:spPr>
            <a:xfrm>
              <a:off x="7790123" y="1159054"/>
              <a:ext cx="2183988" cy="1718295"/>
            </a:xfrm>
            <a:prstGeom prst="rect">
              <a:avLst/>
            </a:prstGeom>
          </p:spPr>
        </p:pic>
      </p:grpSp>
      <p:pic>
        <p:nvPicPr>
          <p:cNvPr id="6" name="Picture 5">
            <a:extLst>
              <a:ext uri="{FF2B5EF4-FFF2-40B4-BE49-F238E27FC236}">
                <a16:creationId xmlns:a16="http://schemas.microsoft.com/office/drawing/2014/main" id="{A41F16B8-15F6-024D-B926-4EBB65C5A8B5}"/>
              </a:ext>
            </a:extLst>
          </p:cNvPr>
          <p:cNvPicPr>
            <a:picLocks noChangeAspect="1"/>
          </p:cNvPicPr>
          <p:nvPr/>
        </p:nvPicPr>
        <p:blipFill>
          <a:blip r:embed="rId4"/>
          <a:stretch>
            <a:fillRect/>
          </a:stretch>
        </p:blipFill>
        <p:spPr>
          <a:xfrm>
            <a:off x="2323517" y="5622877"/>
            <a:ext cx="3227117" cy="559367"/>
          </a:xfrm>
          <a:prstGeom prst="rect">
            <a:avLst/>
          </a:prstGeom>
        </p:spPr>
      </p:pic>
      <p:pic>
        <p:nvPicPr>
          <p:cNvPr id="7" name="Picture 6">
            <a:extLst>
              <a:ext uri="{FF2B5EF4-FFF2-40B4-BE49-F238E27FC236}">
                <a16:creationId xmlns:a16="http://schemas.microsoft.com/office/drawing/2014/main" id="{61C89848-4AD6-034D-B854-A7673A8545D3}"/>
              </a:ext>
            </a:extLst>
          </p:cNvPr>
          <p:cNvPicPr>
            <a:picLocks noChangeAspect="1"/>
          </p:cNvPicPr>
          <p:nvPr/>
        </p:nvPicPr>
        <p:blipFill>
          <a:blip r:embed="rId5"/>
          <a:stretch>
            <a:fillRect/>
          </a:stretch>
        </p:blipFill>
        <p:spPr>
          <a:xfrm>
            <a:off x="2323518" y="4936845"/>
            <a:ext cx="1702572" cy="454019"/>
          </a:xfrm>
          <a:prstGeom prst="rect">
            <a:avLst/>
          </a:prstGeom>
        </p:spPr>
      </p:pic>
    </p:spTree>
    <p:extLst>
      <p:ext uri="{BB962C8B-B14F-4D97-AF65-F5344CB8AC3E}">
        <p14:creationId xmlns:p14="http://schemas.microsoft.com/office/powerpoint/2010/main" val="237761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pic>
        <p:nvPicPr>
          <p:cNvPr id="3" name="Picture 2">
            <a:extLst>
              <a:ext uri="{FF2B5EF4-FFF2-40B4-BE49-F238E27FC236}">
                <a16:creationId xmlns:a16="http://schemas.microsoft.com/office/drawing/2014/main" id="{5BB82A09-7D67-D04D-95F0-36A0B4DA2814}"/>
              </a:ext>
            </a:extLst>
          </p:cNvPr>
          <p:cNvPicPr>
            <a:picLocks noChangeAspect="1"/>
          </p:cNvPicPr>
          <p:nvPr/>
        </p:nvPicPr>
        <p:blipFill>
          <a:blip r:embed="rId3"/>
          <a:stretch>
            <a:fillRect/>
          </a:stretch>
        </p:blipFill>
        <p:spPr>
          <a:xfrm>
            <a:off x="694623" y="598311"/>
            <a:ext cx="10799577" cy="5284611"/>
          </a:xfrm>
          <a:prstGeom prst="rect">
            <a:avLst/>
          </a:prstGeom>
        </p:spPr>
      </p:pic>
    </p:spTree>
    <p:extLst>
      <p:ext uri="{BB962C8B-B14F-4D97-AF65-F5344CB8AC3E}">
        <p14:creationId xmlns:p14="http://schemas.microsoft.com/office/powerpoint/2010/main" val="2573200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Cloud Native Buildpacks</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a:xfrm>
            <a:off x="592868" y="811831"/>
            <a:ext cx="11595957" cy="279721"/>
          </a:xfrm>
        </p:spPr>
        <p:txBody>
          <a:bodyPr/>
          <a:lstStyle/>
          <a:p>
            <a:r>
              <a:rPr lang="en-US" dirty="0"/>
              <a:t>Specification to translate application code to OCI compliant container image</a:t>
            </a:r>
          </a:p>
        </p:txBody>
      </p:sp>
      <p:pic>
        <p:nvPicPr>
          <p:cNvPr id="13" name="Content Placeholder 12" descr="A close up of a sign&#10;&#10;Description automatically generated">
            <a:extLst>
              <a:ext uri="{FF2B5EF4-FFF2-40B4-BE49-F238E27FC236}">
                <a16:creationId xmlns:a16="http://schemas.microsoft.com/office/drawing/2014/main" id="{23995602-6F49-944E-B034-73C8D4D1CE83}"/>
              </a:ext>
            </a:extLst>
          </p:cNvPr>
          <p:cNvPicPr>
            <a:picLocks noGrp="1" noChangeAspect="1"/>
          </p:cNvPicPr>
          <p:nvPr>
            <p:ph sz="quarter" idx="17"/>
          </p:nvPr>
        </p:nvPicPr>
        <p:blipFill rotWithShape="1">
          <a:blip r:embed="rId3"/>
          <a:srcRect l="20010" r="20010" b="35596"/>
          <a:stretch/>
        </p:blipFill>
        <p:spPr>
          <a:xfrm>
            <a:off x="4588080" y="2230406"/>
            <a:ext cx="2536614" cy="1995751"/>
          </a:xfrm>
          <a:prstGeom prst="rect">
            <a:avLst/>
          </a:prstGeom>
        </p:spPr>
      </p:pic>
      <p:grpSp>
        <p:nvGrpSpPr>
          <p:cNvPr id="14" name="Group 13">
            <a:extLst>
              <a:ext uri="{FF2B5EF4-FFF2-40B4-BE49-F238E27FC236}">
                <a16:creationId xmlns:a16="http://schemas.microsoft.com/office/drawing/2014/main" id="{BAD38868-7E78-144A-9696-B257AD406E39}"/>
              </a:ext>
            </a:extLst>
          </p:cNvPr>
          <p:cNvGrpSpPr/>
          <p:nvPr/>
        </p:nvGrpSpPr>
        <p:grpSpPr>
          <a:xfrm>
            <a:off x="677757" y="2655695"/>
            <a:ext cx="2013693" cy="2303392"/>
            <a:chOff x="2069227" y="2701728"/>
            <a:chExt cx="2013693" cy="2303392"/>
          </a:xfrm>
        </p:grpSpPr>
        <p:grpSp>
          <p:nvGrpSpPr>
            <p:cNvPr id="15" name="Graphic 33">
              <a:extLst>
                <a:ext uri="{FF2B5EF4-FFF2-40B4-BE49-F238E27FC236}">
                  <a16:creationId xmlns:a16="http://schemas.microsoft.com/office/drawing/2014/main" id="{3851C0BB-3715-5640-9B03-769EF357E078}"/>
                </a:ext>
              </a:extLst>
            </p:cNvPr>
            <p:cNvGrpSpPr/>
            <p:nvPr/>
          </p:nvGrpSpPr>
          <p:grpSpPr>
            <a:xfrm>
              <a:off x="2502720" y="2701728"/>
              <a:ext cx="1146702" cy="858263"/>
              <a:chOff x="10075398" y="1675726"/>
              <a:chExt cx="1146702" cy="858263"/>
            </a:xfrm>
            <a:solidFill>
              <a:schemeClr val="accent2"/>
            </a:solidFill>
          </p:grpSpPr>
          <p:grpSp>
            <p:nvGrpSpPr>
              <p:cNvPr id="17" name="Graphic 33">
                <a:extLst>
                  <a:ext uri="{FF2B5EF4-FFF2-40B4-BE49-F238E27FC236}">
                    <a16:creationId xmlns:a16="http://schemas.microsoft.com/office/drawing/2014/main" id="{15B77714-4810-BC45-8EC1-C9FB52573698}"/>
                  </a:ext>
                </a:extLst>
              </p:cNvPr>
              <p:cNvGrpSpPr/>
              <p:nvPr/>
            </p:nvGrpSpPr>
            <p:grpSpPr>
              <a:xfrm>
                <a:off x="10075398" y="1675726"/>
                <a:ext cx="1146702" cy="858263"/>
                <a:chOff x="10075398" y="1675726"/>
                <a:chExt cx="1146702" cy="858263"/>
              </a:xfrm>
              <a:grpFill/>
            </p:grpSpPr>
            <p:sp>
              <p:nvSpPr>
                <p:cNvPr id="22" name="Freeform: Shape 86">
                  <a:extLst>
                    <a:ext uri="{FF2B5EF4-FFF2-40B4-BE49-F238E27FC236}">
                      <a16:creationId xmlns:a16="http://schemas.microsoft.com/office/drawing/2014/main" id="{29ABAF1F-DC2C-8B4A-85EC-41411D569F83}"/>
                    </a:ext>
                  </a:extLst>
                </p:cNvPr>
                <p:cNvSpPr/>
                <p:nvPr/>
              </p:nvSpPr>
              <p:spPr>
                <a:xfrm>
                  <a:off x="10075398" y="1675726"/>
                  <a:ext cx="1146702" cy="858263"/>
                </a:xfrm>
                <a:custGeom>
                  <a:avLst/>
                  <a:gdLst>
                    <a:gd name="connsiteX0" fmla="*/ 1146702 w 1146702"/>
                    <a:gd name="connsiteY0" fmla="*/ 858264 h 858263"/>
                    <a:gd name="connsiteX1" fmla="*/ 0 w 1146702"/>
                    <a:gd name="connsiteY1" fmla="*/ 858264 h 858263"/>
                    <a:gd name="connsiteX2" fmla="*/ 0 w 1146702"/>
                    <a:gd name="connsiteY2" fmla="*/ 0 h 858263"/>
                    <a:gd name="connsiteX3" fmla="*/ 1146702 w 1146702"/>
                    <a:gd name="connsiteY3" fmla="*/ 0 h 858263"/>
                    <a:gd name="connsiteX4" fmla="*/ 1146702 w 1146702"/>
                    <a:gd name="connsiteY4" fmla="*/ 858264 h 858263"/>
                    <a:gd name="connsiteX5" fmla="*/ 29373 w 1146702"/>
                    <a:gd name="connsiteY5" fmla="*/ 828891 h 858263"/>
                    <a:gd name="connsiteX6" fmla="*/ 1117330 w 1146702"/>
                    <a:gd name="connsiteY6" fmla="*/ 828891 h 858263"/>
                    <a:gd name="connsiteX7" fmla="*/ 1117330 w 1146702"/>
                    <a:gd name="connsiteY7" fmla="*/ 29372 h 858263"/>
                    <a:gd name="connsiteX8" fmla="*/ 29373 w 1146702"/>
                    <a:gd name="connsiteY8" fmla="*/ 29372 h 858263"/>
                    <a:gd name="connsiteX9" fmla="*/ 29373 w 1146702"/>
                    <a:gd name="connsiteY9" fmla="*/ 828891 h 85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6702" h="858263">
                      <a:moveTo>
                        <a:pt x="1146702" y="858264"/>
                      </a:moveTo>
                      <a:lnTo>
                        <a:pt x="0" y="858264"/>
                      </a:lnTo>
                      <a:lnTo>
                        <a:pt x="0" y="0"/>
                      </a:lnTo>
                      <a:lnTo>
                        <a:pt x="1146702" y="0"/>
                      </a:lnTo>
                      <a:lnTo>
                        <a:pt x="1146702" y="858264"/>
                      </a:lnTo>
                      <a:close/>
                      <a:moveTo>
                        <a:pt x="29373" y="828891"/>
                      </a:moveTo>
                      <a:lnTo>
                        <a:pt x="1117330" y="828891"/>
                      </a:lnTo>
                      <a:lnTo>
                        <a:pt x="1117330" y="29372"/>
                      </a:lnTo>
                      <a:lnTo>
                        <a:pt x="29373" y="29372"/>
                      </a:lnTo>
                      <a:lnTo>
                        <a:pt x="29373" y="828891"/>
                      </a:lnTo>
                      <a:close/>
                    </a:path>
                  </a:pathLst>
                </a:custGeom>
                <a:grpFill/>
                <a:ln w="11663" cap="flat">
                  <a:noFill/>
                  <a:prstDash val="solid"/>
                  <a:miter/>
                </a:ln>
              </p:spPr>
              <p:txBody>
                <a:bodyPr rtlCol="0" anchor="ctr"/>
                <a:lstStyle/>
                <a:p>
                  <a:endParaRPr lang="en-US" dirty="0"/>
                </a:p>
              </p:txBody>
            </p:sp>
            <p:sp>
              <p:nvSpPr>
                <p:cNvPr id="23" name="Freeform: Shape 87">
                  <a:extLst>
                    <a:ext uri="{FF2B5EF4-FFF2-40B4-BE49-F238E27FC236}">
                      <a16:creationId xmlns:a16="http://schemas.microsoft.com/office/drawing/2014/main" id="{411CED95-F678-3442-8FFF-0E2999D1BEA9}"/>
                    </a:ext>
                  </a:extLst>
                </p:cNvPr>
                <p:cNvSpPr/>
                <p:nvPr/>
              </p:nvSpPr>
              <p:spPr>
                <a:xfrm>
                  <a:off x="10170094" y="1868879"/>
                  <a:ext cx="1022280" cy="29372"/>
                </a:xfrm>
                <a:custGeom>
                  <a:avLst/>
                  <a:gdLst>
                    <a:gd name="connsiteX0" fmla="*/ 0 w 1022280"/>
                    <a:gd name="connsiteY0" fmla="*/ 0 h 29372"/>
                    <a:gd name="connsiteX1" fmla="*/ 1022281 w 1022280"/>
                    <a:gd name="connsiteY1" fmla="*/ 0 h 29372"/>
                    <a:gd name="connsiteX2" fmla="*/ 1022281 w 1022280"/>
                    <a:gd name="connsiteY2" fmla="*/ 29372 h 29372"/>
                    <a:gd name="connsiteX3" fmla="*/ 0 w 1022280"/>
                    <a:gd name="connsiteY3" fmla="*/ 29372 h 29372"/>
                  </a:gdLst>
                  <a:ahLst/>
                  <a:cxnLst>
                    <a:cxn ang="0">
                      <a:pos x="connsiteX0" y="connsiteY0"/>
                    </a:cxn>
                    <a:cxn ang="0">
                      <a:pos x="connsiteX1" y="connsiteY1"/>
                    </a:cxn>
                    <a:cxn ang="0">
                      <a:pos x="connsiteX2" y="connsiteY2"/>
                    </a:cxn>
                    <a:cxn ang="0">
                      <a:pos x="connsiteX3" y="connsiteY3"/>
                    </a:cxn>
                  </a:cxnLst>
                  <a:rect l="l" t="t" r="r" b="b"/>
                  <a:pathLst>
                    <a:path w="1022280" h="29372">
                      <a:moveTo>
                        <a:pt x="0" y="0"/>
                      </a:moveTo>
                      <a:lnTo>
                        <a:pt x="1022281" y="0"/>
                      </a:lnTo>
                      <a:lnTo>
                        <a:pt x="1022281" y="29372"/>
                      </a:lnTo>
                      <a:lnTo>
                        <a:pt x="0" y="29372"/>
                      </a:lnTo>
                      <a:close/>
                    </a:path>
                  </a:pathLst>
                </a:custGeom>
                <a:grpFill/>
                <a:ln w="11663" cap="flat">
                  <a:noFill/>
                  <a:prstDash val="solid"/>
                  <a:miter/>
                </a:ln>
              </p:spPr>
              <p:txBody>
                <a:bodyPr rtlCol="0" anchor="ctr"/>
                <a:lstStyle/>
                <a:p>
                  <a:endParaRPr lang="en-US" dirty="0"/>
                </a:p>
              </p:txBody>
            </p:sp>
            <p:sp>
              <p:nvSpPr>
                <p:cNvPr id="24" name="Freeform: Shape 88">
                  <a:extLst>
                    <a:ext uri="{FF2B5EF4-FFF2-40B4-BE49-F238E27FC236}">
                      <a16:creationId xmlns:a16="http://schemas.microsoft.com/office/drawing/2014/main" id="{F2886116-5F26-8947-A036-6D8D96D60738}"/>
                    </a:ext>
                  </a:extLst>
                </p:cNvPr>
                <p:cNvSpPr/>
                <p:nvPr/>
              </p:nvSpPr>
              <p:spPr>
                <a:xfrm>
                  <a:off x="11100733" y="1766663"/>
                  <a:ext cx="36069" cy="36069"/>
                </a:xfrm>
                <a:custGeom>
                  <a:avLst/>
                  <a:gdLst>
                    <a:gd name="connsiteX0" fmla="*/ 17506 w 36069"/>
                    <a:gd name="connsiteY0" fmla="*/ 36069 h 36069"/>
                    <a:gd name="connsiteX1" fmla="*/ 0 w 36069"/>
                    <a:gd name="connsiteY1" fmla="*/ 18563 h 36069"/>
                    <a:gd name="connsiteX2" fmla="*/ 18211 w 36069"/>
                    <a:gd name="connsiteY2" fmla="*/ 0 h 36069"/>
                    <a:gd name="connsiteX3" fmla="*/ 36069 w 36069"/>
                    <a:gd name="connsiteY3" fmla="*/ 17976 h 36069"/>
                    <a:gd name="connsiteX4" fmla="*/ 17859 w 36069"/>
                    <a:gd name="connsiteY4" fmla="*/ 35952 h 36069"/>
                    <a:gd name="connsiteX5" fmla="*/ 17506 w 36069"/>
                    <a:gd name="connsiteY5" fmla="*/ 35952 h 3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9" h="36069">
                      <a:moveTo>
                        <a:pt x="17506" y="36069"/>
                      </a:moveTo>
                      <a:cubicBezTo>
                        <a:pt x="7167" y="36069"/>
                        <a:pt x="0" y="29725"/>
                        <a:pt x="0" y="18563"/>
                      </a:cubicBezTo>
                      <a:cubicBezTo>
                        <a:pt x="0" y="7049"/>
                        <a:pt x="7519" y="0"/>
                        <a:pt x="18211" y="0"/>
                      </a:cubicBezTo>
                      <a:cubicBezTo>
                        <a:pt x="28785" y="0"/>
                        <a:pt x="36069" y="6579"/>
                        <a:pt x="36069" y="17976"/>
                      </a:cubicBezTo>
                      <a:cubicBezTo>
                        <a:pt x="36069" y="29137"/>
                        <a:pt x="29138" y="35952"/>
                        <a:pt x="17859" y="35952"/>
                      </a:cubicBezTo>
                      <a:lnTo>
                        <a:pt x="17506" y="35952"/>
                      </a:lnTo>
                      <a:close/>
                    </a:path>
                  </a:pathLst>
                </a:custGeom>
                <a:grpFill/>
                <a:ln w="11663" cap="flat">
                  <a:noFill/>
                  <a:prstDash val="solid"/>
                  <a:miter/>
                </a:ln>
              </p:spPr>
              <p:txBody>
                <a:bodyPr rtlCol="0" anchor="ctr"/>
                <a:lstStyle/>
                <a:p>
                  <a:endParaRPr lang="en-US" dirty="0"/>
                </a:p>
              </p:txBody>
            </p:sp>
            <p:sp>
              <p:nvSpPr>
                <p:cNvPr id="25" name="Freeform: Shape 89">
                  <a:extLst>
                    <a:ext uri="{FF2B5EF4-FFF2-40B4-BE49-F238E27FC236}">
                      <a16:creationId xmlns:a16="http://schemas.microsoft.com/office/drawing/2014/main" id="{CCE66F27-A375-0748-8A47-F780F97E0633}"/>
                    </a:ext>
                  </a:extLst>
                </p:cNvPr>
                <p:cNvSpPr/>
                <p:nvPr/>
              </p:nvSpPr>
              <p:spPr>
                <a:xfrm>
                  <a:off x="11028594" y="1766663"/>
                  <a:ext cx="36069" cy="36069"/>
                </a:xfrm>
                <a:custGeom>
                  <a:avLst/>
                  <a:gdLst>
                    <a:gd name="connsiteX0" fmla="*/ 17506 w 36069"/>
                    <a:gd name="connsiteY0" fmla="*/ 36069 h 36069"/>
                    <a:gd name="connsiteX1" fmla="*/ 0 w 36069"/>
                    <a:gd name="connsiteY1" fmla="*/ 18563 h 36069"/>
                    <a:gd name="connsiteX2" fmla="*/ 18211 w 36069"/>
                    <a:gd name="connsiteY2" fmla="*/ 0 h 36069"/>
                    <a:gd name="connsiteX3" fmla="*/ 36069 w 36069"/>
                    <a:gd name="connsiteY3" fmla="*/ 17976 h 36069"/>
                    <a:gd name="connsiteX4" fmla="*/ 17859 w 36069"/>
                    <a:gd name="connsiteY4" fmla="*/ 35952 h 36069"/>
                    <a:gd name="connsiteX5" fmla="*/ 17506 w 36069"/>
                    <a:gd name="connsiteY5" fmla="*/ 35952 h 3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9" h="36069">
                      <a:moveTo>
                        <a:pt x="17506" y="36069"/>
                      </a:moveTo>
                      <a:cubicBezTo>
                        <a:pt x="7167" y="36069"/>
                        <a:pt x="0" y="29725"/>
                        <a:pt x="0" y="18563"/>
                      </a:cubicBezTo>
                      <a:cubicBezTo>
                        <a:pt x="0" y="7049"/>
                        <a:pt x="7519" y="0"/>
                        <a:pt x="18211" y="0"/>
                      </a:cubicBezTo>
                      <a:cubicBezTo>
                        <a:pt x="28785" y="0"/>
                        <a:pt x="36069" y="6579"/>
                        <a:pt x="36069" y="17976"/>
                      </a:cubicBezTo>
                      <a:cubicBezTo>
                        <a:pt x="36069" y="29137"/>
                        <a:pt x="29138" y="35952"/>
                        <a:pt x="17859" y="35952"/>
                      </a:cubicBezTo>
                      <a:lnTo>
                        <a:pt x="17506" y="35952"/>
                      </a:lnTo>
                      <a:close/>
                    </a:path>
                  </a:pathLst>
                </a:custGeom>
                <a:grpFill/>
                <a:ln w="11663" cap="flat">
                  <a:noFill/>
                  <a:prstDash val="solid"/>
                  <a:miter/>
                </a:ln>
              </p:spPr>
              <p:txBody>
                <a:bodyPr rtlCol="0" anchor="ctr"/>
                <a:lstStyle/>
                <a:p>
                  <a:endParaRPr lang="en-US" dirty="0"/>
                </a:p>
              </p:txBody>
            </p:sp>
            <p:sp>
              <p:nvSpPr>
                <p:cNvPr id="26" name="Freeform: Shape 90">
                  <a:extLst>
                    <a:ext uri="{FF2B5EF4-FFF2-40B4-BE49-F238E27FC236}">
                      <a16:creationId xmlns:a16="http://schemas.microsoft.com/office/drawing/2014/main" id="{068E7C32-A827-1C40-840B-70B5BC95594D}"/>
                    </a:ext>
                  </a:extLst>
                </p:cNvPr>
                <p:cNvSpPr/>
                <p:nvPr/>
              </p:nvSpPr>
              <p:spPr>
                <a:xfrm>
                  <a:off x="10956455" y="1766663"/>
                  <a:ext cx="36069" cy="36069"/>
                </a:xfrm>
                <a:custGeom>
                  <a:avLst/>
                  <a:gdLst>
                    <a:gd name="connsiteX0" fmla="*/ 17506 w 36069"/>
                    <a:gd name="connsiteY0" fmla="*/ 36069 h 36069"/>
                    <a:gd name="connsiteX1" fmla="*/ 0 w 36069"/>
                    <a:gd name="connsiteY1" fmla="*/ 18563 h 36069"/>
                    <a:gd name="connsiteX2" fmla="*/ 18211 w 36069"/>
                    <a:gd name="connsiteY2" fmla="*/ 0 h 36069"/>
                    <a:gd name="connsiteX3" fmla="*/ 36069 w 36069"/>
                    <a:gd name="connsiteY3" fmla="*/ 17976 h 36069"/>
                    <a:gd name="connsiteX4" fmla="*/ 17859 w 36069"/>
                    <a:gd name="connsiteY4" fmla="*/ 35952 h 36069"/>
                    <a:gd name="connsiteX5" fmla="*/ 17506 w 36069"/>
                    <a:gd name="connsiteY5" fmla="*/ 35952 h 3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9" h="36069">
                      <a:moveTo>
                        <a:pt x="17506" y="36069"/>
                      </a:moveTo>
                      <a:cubicBezTo>
                        <a:pt x="7167" y="36069"/>
                        <a:pt x="0" y="29725"/>
                        <a:pt x="0" y="18563"/>
                      </a:cubicBezTo>
                      <a:cubicBezTo>
                        <a:pt x="0" y="7049"/>
                        <a:pt x="7519" y="0"/>
                        <a:pt x="18211" y="0"/>
                      </a:cubicBezTo>
                      <a:cubicBezTo>
                        <a:pt x="28785" y="0"/>
                        <a:pt x="36069" y="6579"/>
                        <a:pt x="36069" y="17976"/>
                      </a:cubicBezTo>
                      <a:cubicBezTo>
                        <a:pt x="36069" y="29137"/>
                        <a:pt x="29138" y="35952"/>
                        <a:pt x="17859" y="35952"/>
                      </a:cubicBezTo>
                      <a:lnTo>
                        <a:pt x="17506" y="35952"/>
                      </a:lnTo>
                      <a:close/>
                    </a:path>
                  </a:pathLst>
                </a:custGeom>
                <a:grpFill/>
                <a:ln w="11663" cap="flat">
                  <a:noFill/>
                  <a:prstDash val="solid"/>
                  <a:miter/>
                </a:ln>
              </p:spPr>
              <p:txBody>
                <a:bodyPr rtlCol="0" anchor="ctr"/>
                <a:lstStyle/>
                <a:p>
                  <a:endParaRPr lang="en-US" dirty="0"/>
                </a:p>
              </p:txBody>
            </p:sp>
          </p:grpSp>
          <p:grpSp>
            <p:nvGrpSpPr>
              <p:cNvPr id="18" name="Graphic 33">
                <a:extLst>
                  <a:ext uri="{FF2B5EF4-FFF2-40B4-BE49-F238E27FC236}">
                    <a16:creationId xmlns:a16="http://schemas.microsoft.com/office/drawing/2014/main" id="{30779024-11F3-C64F-80DA-D3B96B55DA64}"/>
                  </a:ext>
                </a:extLst>
              </p:cNvPr>
              <p:cNvGrpSpPr/>
              <p:nvPr/>
            </p:nvGrpSpPr>
            <p:grpSpPr>
              <a:xfrm>
                <a:off x="10296749" y="1986582"/>
                <a:ext cx="694600" cy="435778"/>
                <a:chOff x="10296749" y="1986582"/>
                <a:chExt cx="694600" cy="435778"/>
              </a:xfrm>
              <a:grpFill/>
            </p:grpSpPr>
            <p:sp>
              <p:nvSpPr>
                <p:cNvPr id="19" name="Freeform: Shape 92">
                  <a:extLst>
                    <a:ext uri="{FF2B5EF4-FFF2-40B4-BE49-F238E27FC236}">
                      <a16:creationId xmlns:a16="http://schemas.microsoft.com/office/drawing/2014/main" id="{A0F6CEBB-D6F1-2043-997F-2DF4D813C35C}"/>
                    </a:ext>
                  </a:extLst>
                </p:cNvPr>
                <p:cNvSpPr/>
                <p:nvPr/>
              </p:nvSpPr>
              <p:spPr>
                <a:xfrm>
                  <a:off x="10296749" y="2058860"/>
                  <a:ext cx="196208" cy="291257"/>
                </a:xfrm>
                <a:custGeom>
                  <a:avLst/>
                  <a:gdLst>
                    <a:gd name="connsiteX0" fmla="*/ 177527 w 196208"/>
                    <a:gd name="connsiteY0" fmla="*/ 291257 h 291257"/>
                    <a:gd name="connsiteX1" fmla="*/ 0 w 196208"/>
                    <a:gd name="connsiteY1" fmla="*/ 147332 h 291257"/>
                    <a:gd name="connsiteX2" fmla="*/ 177410 w 196208"/>
                    <a:gd name="connsiteY2" fmla="*/ 0 h 291257"/>
                    <a:gd name="connsiteX3" fmla="*/ 196208 w 196208"/>
                    <a:gd name="connsiteY3" fmla="*/ 22558 h 291257"/>
                    <a:gd name="connsiteX4" fmla="*/ 46291 w 196208"/>
                    <a:gd name="connsiteY4" fmla="*/ 147097 h 291257"/>
                    <a:gd name="connsiteX5" fmla="*/ 196091 w 196208"/>
                    <a:gd name="connsiteY5" fmla="*/ 268464 h 2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08" h="291257">
                      <a:moveTo>
                        <a:pt x="177527" y="291257"/>
                      </a:moveTo>
                      <a:lnTo>
                        <a:pt x="0" y="147332"/>
                      </a:lnTo>
                      <a:lnTo>
                        <a:pt x="177410" y="0"/>
                      </a:lnTo>
                      <a:lnTo>
                        <a:pt x="196208" y="22558"/>
                      </a:lnTo>
                      <a:lnTo>
                        <a:pt x="46291" y="147097"/>
                      </a:lnTo>
                      <a:lnTo>
                        <a:pt x="196091" y="268464"/>
                      </a:lnTo>
                      <a:close/>
                    </a:path>
                  </a:pathLst>
                </a:custGeom>
                <a:grpFill/>
                <a:ln w="11663" cap="flat">
                  <a:noFill/>
                  <a:prstDash val="solid"/>
                  <a:miter/>
                </a:ln>
              </p:spPr>
              <p:txBody>
                <a:bodyPr rtlCol="0" anchor="ctr"/>
                <a:lstStyle/>
                <a:p>
                  <a:endParaRPr lang="en-US" dirty="0"/>
                </a:p>
              </p:txBody>
            </p:sp>
            <p:sp>
              <p:nvSpPr>
                <p:cNvPr id="20" name="Freeform: Shape 93">
                  <a:extLst>
                    <a:ext uri="{FF2B5EF4-FFF2-40B4-BE49-F238E27FC236}">
                      <a16:creationId xmlns:a16="http://schemas.microsoft.com/office/drawing/2014/main" id="{8142DA0C-5617-5C46-A843-E7417A07E0A3}"/>
                    </a:ext>
                  </a:extLst>
                </p:cNvPr>
                <p:cNvSpPr/>
                <p:nvPr/>
              </p:nvSpPr>
              <p:spPr>
                <a:xfrm>
                  <a:off x="10795141" y="2058742"/>
                  <a:ext cx="196208" cy="291257"/>
                </a:xfrm>
                <a:custGeom>
                  <a:avLst/>
                  <a:gdLst>
                    <a:gd name="connsiteX0" fmla="*/ 18798 w 196208"/>
                    <a:gd name="connsiteY0" fmla="*/ 291257 h 291257"/>
                    <a:gd name="connsiteX1" fmla="*/ 0 w 196208"/>
                    <a:gd name="connsiteY1" fmla="*/ 268699 h 291257"/>
                    <a:gd name="connsiteX2" fmla="*/ 149917 w 196208"/>
                    <a:gd name="connsiteY2" fmla="*/ 144278 h 291257"/>
                    <a:gd name="connsiteX3" fmla="*/ 118 w 196208"/>
                    <a:gd name="connsiteY3" fmla="*/ 22793 h 291257"/>
                    <a:gd name="connsiteX4" fmla="*/ 18681 w 196208"/>
                    <a:gd name="connsiteY4" fmla="*/ 0 h 291257"/>
                    <a:gd name="connsiteX5" fmla="*/ 196208 w 196208"/>
                    <a:gd name="connsiteY5" fmla="*/ 143925 h 2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08" h="291257">
                      <a:moveTo>
                        <a:pt x="18798" y="291257"/>
                      </a:moveTo>
                      <a:lnTo>
                        <a:pt x="0" y="268699"/>
                      </a:lnTo>
                      <a:lnTo>
                        <a:pt x="149917" y="144278"/>
                      </a:lnTo>
                      <a:lnTo>
                        <a:pt x="118" y="22793"/>
                      </a:lnTo>
                      <a:lnTo>
                        <a:pt x="18681" y="0"/>
                      </a:lnTo>
                      <a:lnTo>
                        <a:pt x="196208" y="143925"/>
                      </a:lnTo>
                      <a:close/>
                    </a:path>
                  </a:pathLst>
                </a:custGeom>
                <a:grpFill/>
                <a:ln w="11663" cap="flat">
                  <a:noFill/>
                  <a:prstDash val="solid"/>
                  <a:miter/>
                </a:ln>
              </p:spPr>
              <p:txBody>
                <a:bodyPr rtlCol="0" anchor="ctr"/>
                <a:lstStyle/>
                <a:p>
                  <a:endParaRPr lang="en-US" dirty="0"/>
                </a:p>
              </p:txBody>
            </p:sp>
            <p:sp>
              <p:nvSpPr>
                <p:cNvPr id="21" name="Freeform: Shape 94">
                  <a:extLst>
                    <a:ext uri="{FF2B5EF4-FFF2-40B4-BE49-F238E27FC236}">
                      <a16:creationId xmlns:a16="http://schemas.microsoft.com/office/drawing/2014/main" id="{070E0FBB-2340-A44F-B676-669F66FBD5AC}"/>
                    </a:ext>
                  </a:extLst>
                </p:cNvPr>
                <p:cNvSpPr/>
                <p:nvPr/>
              </p:nvSpPr>
              <p:spPr>
                <a:xfrm rot="-4162332">
                  <a:off x="10416746" y="2189785"/>
                  <a:ext cx="454574" cy="29372"/>
                </a:xfrm>
                <a:custGeom>
                  <a:avLst/>
                  <a:gdLst>
                    <a:gd name="connsiteX0" fmla="*/ 0 w 454574"/>
                    <a:gd name="connsiteY0" fmla="*/ 0 h 29372"/>
                    <a:gd name="connsiteX1" fmla="*/ 454574 w 454574"/>
                    <a:gd name="connsiteY1" fmla="*/ 0 h 29372"/>
                    <a:gd name="connsiteX2" fmla="*/ 454574 w 454574"/>
                    <a:gd name="connsiteY2" fmla="*/ 29373 h 29372"/>
                    <a:gd name="connsiteX3" fmla="*/ 0 w 454574"/>
                    <a:gd name="connsiteY3" fmla="*/ 29373 h 29372"/>
                  </a:gdLst>
                  <a:ahLst/>
                  <a:cxnLst>
                    <a:cxn ang="0">
                      <a:pos x="connsiteX0" y="connsiteY0"/>
                    </a:cxn>
                    <a:cxn ang="0">
                      <a:pos x="connsiteX1" y="connsiteY1"/>
                    </a:cxn>
                    <a:cxn ang="0">
                      <a:pos x="connsiteX2" y="connsiteY2"/>
                    </a:cxn>
                    <a:cxn ang="0">
                      <a:pos x="connsiteX3" y="connsiteY3"/>
                    </a:cxn>
                  </a:cxnLst>
                  <a:rect l="l" t="t" r="r" b="b"/>
                  <a:pathLst>
                    <a:path w="454574" h="29372">
                      <a:moveTo>
                        <a:pt x="0" y="0"/>
                      </a:moveTo>
                      <a:lnTo>
                        <a:pt x="454574" y="0"/>
                      </a:lnTo>
                      <a:lnTo>
                        <a:pt x="454574" y="29373"/>
                      </a:lnTo>
                      <a:lnTo>
                        <a:pt x="0" y="29373"/>
                      </a:lnTo>
                      <a:close/>
                    </a:path>
                  </a:pathLst>
                </a:custGeom>
                <a:grpFill/>
                <a:ln w="11663" cap="flat">
                  <a:noFill/>
                  <a:prstDash val="solid"/>
                  <a:miter/>
                </a:ln>
              </p:spPr>
              <p:txBody>
                <a:bodyPr rtlCol="0" anchor="ctr"/>
                <a:lstStyle/>
                <a:p>
                  <a:endParaRPr lang="en-US" dirty="0"/>
                </a:p>
              </p:txBody>
            </p:sp>
          </p:grpSp>
        </p:grpSp>
        <p:sp>
          <p:nvSpPr>
            <p:cNvPr id="16" name="Rectangle 15">
              <a:extLst>
                <a:ext uri="{FF2B5EF4-FFF2-40B4-BE49-F238E27FC236}">
                  <a16:creationId xmlns:a16="http://schemas.microsoft.com/office/drawing/2014/main" id="{49629BE9-F46E-6F47-A42A-D2D0B728F9EA}"/>
                </a:ext>
              </a:extLst>
            </p:cNvPr>
            <p:cNvSpPr/>
            <p:nvPr/>
          </p:nvSpPr>
          <p:spPr>
            <a:xfrm>
              <a:off x="2069227" y="4481900"/>
              <a:ext cx="2013693" cy="523220"/>
            </a:xfrm>
            <a:prstGeom prst="rect">
              <a:avLst/>
            </a:prstGeom>
          </p:spPr>
          <p:txBody>
            <a:bodyPr wrap="none">
              <a:spAutoFit/>
            </a:bodyPr>
            <a:lstStyle/>
            <a:p>
              <a:pPr lvl="0" algn="ctr">
                <a:spcAft>
                  <a:spcPts val="300"/>
                </a:spcAft>
              </a:pPr>
              <a:r>
                <a:rPr lang="en-US" sz="2800" dirty="0">
                  <a:solidFill>
                    <a:prstClr val="white"/>
                  </a:solidFill>
                  <a:latin typeface="Metropolis Semi Bold" panose="00000700000000000000" pitchFamily="2" charset="0"/>
                  <a:ea typeface="Montserrat"/>
                  <a:cs typeface="Montserrat"/>
                  <a:sym typeface="Montserrat"/>
                </a:rPr>
                <a:t>Developer</a:t>
              </a:r>
              <a:endParaRPr lang="en" sz="2800" dirty="0">
                <a:solidFill>
                  <a:prstClr val="white"/>
                </a:solidFill>
                <a:latin typeface="Metropolis Semi Bold" panose="00000700000000000000" pitchFamily="2" charset="0"/>
                <a:ea typeface="Montserrat"/>
                <a:cs typeface="Montserrat"/>
                <a:sym typeface="Montserrat"/>
              </a:endParaRPr>
            </a:p>
          </p:txBody>
        </p:sp>
      </p:grpSp>
      <p:cxnSp>
        <p:nvCxnSpPr>
          <p:cNvPr id="28" name="Straight Arrow Connector 27">
            <a:extLst>
              <a:ext uri="{FF2B5EF4-FFF2-40B4-BE49-F238E27FC236}">
                <a16:creationId xmlns:a16="http://schemas.microsoft.com/office/drawing/2014/main" id="{B65E8087-ECA4-C841-9F28-C0CF2B90DF0F}"/>
              </a:ext>
            </a:extLst>
          </p:cNvPr>
          <p:cNvCxnSpPr>
            <a:cxnSpLocks/>
          </p:cNvCxnSpPr>
          <p:nvPr/>
        </p:nvCxnSpPr>
        <p:spPr bwMode="gray">
          <a:xfrm>
            <a:off x="2520176" y="3110272"/>
            <a:ext cx="1940312" cy="0"/>
          </a:xfrm>
          <a:prstGeom prst="straightConnector1">
            <a:avLst/>
          </a:prstGeom>
          <a:ln w="57150">
            <a:solidFill>
              <a:schemeClr val="accent1">
                <a:lumMod val="75000"/>
              </a:schemeClr>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E331D9-58BC-D94B-88F7-5F307BD91925}"/>
              </a:ext>
            </a:extLst>
          </p:cNvPr>
          <p:cNvCxnSpPr>
            <a:cxnSpLocks/>
          </p:cNvCxnSpPr>
          <p:nvPr/>
        </p:nvCxnSpPr>
        <p:spPr bwMode="gray">
          <a:xfrm>
            <a:off x="7010400" y="3087319"/>
            <a:ext cx="1940312" cy="0"/>
          </a:xfrm>
          <a:prstGeom prst="straightConnector1">
            <a:avLst/>
          </a:prstGeom>
          <a:ln w="57150">
            <a:solidFill>
              <a:schemeClr val="accent1">
                <a:lumMod val="75000"/>
              </a:schemeClr>
            </a:solidFill>
            <a:miter lim="800000"/>
            <a:tailEnd type="triangle" w="sm" len="sm"/>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F1E5C4D9-B7E7-5A43-9BF8-D61851960B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6424" y="2654576"/>
            <a:ext cx="1146702" cy="858257"/>
          </a:xfrm>
          <a:prstGeom prst="rect">
            <a:avLst/>
          </a:prstGeom>
        </p:spPr>
      </p:pic>
      <p:sp>
        <p:nvSpPr>
          <p:cNvPr id="31" name="TextBox 30">
            <a:extLst>
              <a:ext uri="{FF2B5EF4-FFF2-40B4-BE49-F238E27FC236}">
                <a16:creationId xmlns:a16="http://schemas.microsoft.com/office/drawing/2014/main" id="{AD2684E2-7B72-8848-8740-083277143E4F}"/>
              </a:ext>
            </a:extLst>
          </p:cNvPr>
          <p:cNvSpPr txBox="1"/>
          <p:nvPr/>
        </p:nvSpPr>
        <p:spPr>
          <a:xfrm>
            <a:off x="9194767" y="4296199"/>
            <a:ext cx="1948435" cy="246221"/>
          </a:xfrm>
          <a:prstGeom prst="rect">
            <a:avLst/>
          </a:prstGeom>
        </p:spPr>
        <p:txBody>
          <a:bodyPr wrap="square" lIns="0" tIns="0" rIns="0" bIns="0" rtlCol="0">
            <a:spAutoFit/>
          </a:bodyPr>
          <a:lstStyle/>
          <a:p>
            <a:pPr lvl="0" algn="ctr">
              <a:spcAft>
                <a:spcPts val="600"/>
              </a:spcAft>
              <a:defRPr/>
            </a:pPr>
            <a:r>
              <a:rPr lang="en-US" sz="1600" dirty="0">
                <a:solidFill>
                  <a:srgbClr val="3F3F3F"/>
                </a:solidFill>
                <a:cs typeface="Arial"/>
                <a:sym typeface="Arial"/>
              </a:rPr>
              <a:t>OCI Container</a:t>
            </a:r>
            <a:endParaRPr kumimoji="0" lang="en-US" sz="1600" b="0" i="0" u="none" strike="noStrike" kern="1200" cap="none" spc="0" normalizeH="0" baseline="0" noProof="0" dirty="0">
              <a:ln>
                <a:noFill/>
              </a:ln>
              <a:solidFill>
                <a:srgbClr val="78BE20"/>
              </a:solidFill>
              <a:effectLst/>
              <a:uLnTx/>
              <a:uFillTx/>
              <a:latin typeface="Metropolis"/>
              <a:ea typeface="+mn-ea"/>
              <a:cs typeface="+mn-cs"/>
            </a:endParaRPr>
          </a:p>
        </p:txBody>
      </p:sp>
      <p:sp>
        <p:nvSpPr>
          <p:cNvPr id="33" name="TextBox 32">
            <a:extLst>
              <a:ext uri="{FF2B5EF4-FFF2-40B4-BE49-F238E27FC236}">
                <a16:creationId xmlns:a16="http://schemas.microsoft.com/office/drawing/2014/main" id="{828F2C33-22CA-E248-8F8D-C67733A94A4A}"/>
              </a:ext>
            </a:extLst>
          </p:cNvPr>
          <p:cNvSpPr txBox="1"/>
          <p:nvPr/>
        </p:nvSpPr>
        <p:spPr>
          <a:xfrm>
            <a:off x="743015" y="4419310"/>
            <a:ext cx="1948435" cy="246221"/>
          </a:xfrm>
          <a:prstGeom prst="rect">
            <a:avLst/>
          </a:prstGeom>
        </p:spPr>
        <p:txBody>
          <a:bodyPr wrap="square" lIns="0" tIns="0" rIns="0" bIns="0" rtlCol="0">
            <a:spAutoFit/>
          </a:bodyPr>
          <a:lstStyle/>
          <a:p>
            <a:pPr lvl="0" algn="ctr">
              <a:spcAft>
                <a:spcPts val="600"/>
              </a:spcAft>
              <a:defRPr/>
            </a:pPr>
            <a:r>
              <a:rPr lang="en-US" sz="1600" dirty="0">
                <a:solidFill>
                  <a:srgbClr val="3F3F3F"/>
                </a:solidFill>
                <a:cs typeface="Arial"/>
                <a:sym typeface="Arial"/>
              </a:rPr>
              <a:t>Source Code</a:t>
            </a:r>
            <a:endParaRPr kumimoji="0" lang="en-US" sz="1600" b="0" i="0" u="none" strike="noStrike" kern="1200" cap="none" spc="0" normalizeH="0" baseline="0" noProof="0" dirty="0">
              <a:ln>
                <a:noFill/>
              </a:ln>
              <a:solidFill>
                <a:srgbClr val="78BE20"/>
              </a:solidFill>
              <a:effectLst/>
              <a:uLnTx/>
              <a:uFillTx/>
              <a:latin typeface="Metropolis"/>
              <a:ea typeface="+mn-ea"/>
              <a:cs typeface="+mn-cs"/>
            </a:endParaRPr>
          </a:p>
        </p:txBody>
      </p:sp>
      <p:sp>
        <p:nvSpPr>
          <p:cNvPr id="34" name="TextBox 33">
            <a:extLst>
              <a:ext uri="{FF2B5EF4-FFF2-40B4-BE49-F238E27FC236}">
                <a16:creationId xmlns:a16="http://schemas.microsoft.com/office/drawing/2014/main" id="{0908D292-1A5A-624D-B1F7-F1F0B7E9D2FA}"/>
              </a:ext>
            </a:extLst>
          </p:cNvPr>
          <p:cNvSpPr txBox="1"/>
          <p:nvPr/>
        </p:nvSpPr>
        <p:spPr>
          <a:xfrm>
            <a:off x="4674801" y="4451256"/>
            <a:ext cx="2536614" cy="246221"/>
          </a:xfrm>
          <a:prstGeom prst="rect">
            <a:avLst/>
          </a:prstGeom>
        </p:spPr>
        <p:txBody>
          <a:bodyPr wrap="square" lIns="0" tIns="0" rIns="0" bIns="0" rtlCol="0">
            <a:spAutoFit/>
          </a:bodyPr>
          <a:lstStyle/>
          <a:p>
            <a:pPr lvl="0" algn="ctr">
              <a:spcAft>
                <a:spcPts val="600"/>
              </a:spcAft>
              <a:defRPr/>
            </a:pPr>
            <a:r>
              <a:rPr lang="en-US" sz="1600" dirty="0">
                <a:solidFill>
                  <a:srgbClr val="3F3F3F"/>
                </a:solidFill>
                <a:cs typeface="Arial"/>
                <a:sym typeface="Arial"/>
              </a:rPr>
              <a:t>Cloud Native Buildpacks</a:t>
            </a:r>
            <a:endParaRPr kumimoji="0" lang="en-US" sz="1600" b="0" i="0" u="none" strike="noStrike" kern="1200" cap="none" spc="0" normalizeH="0" baseline="0" noProof="0" dirty="0">
              <a:ln>
                <a:noFill/>
              </a:ln>
              <a:solidFill>
                <a:srgbClr val="78BE20"/>
              </a:solidFill>
              <a:effectLst/>
              <a:uLnTx/>
              <a:uFillTx/>
              <a:latin typeface="Metropolis"/>
              <a:ea typeface="+mn-ea"/>
              <a:cs typeface="+mn-cs"/>
            </a:endParaRPr>
          </a:p>
        </p:txBody>
      </p:sp>
    </p:spTree>
    <p:extLst>
      <p:ext uri="{BB962C8B-B14F-4D97-AF65-F5344CB8AC3E}">
        <p14:creationId xmlns:p14="http://schemas.microsoft.com/office/powerpoint/2010/main" val="196727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pic>
        <p:nvPicPr>
          <p:cNvPr id="2" name="Picture 1">
            <a:extLst>
              <a:ext uri="{FF2B5EF4-FFF2-40B4-BE49-F238E27FC236}">
                <a16:creationId xmlns:a16="http://schemas.microsoft.com/office/drawing/2014/main" id="{F2058CB3-842F-6947-8F52-D5B75904E6E7}"/>
              </a:ext>
            </a:extLst>
          </p:cNvPr>
          <p:cNvPicPr>
            <a:picLocks noChangeAspect="1"/>
          </p:cNvPicPr>
          <p:nvPr/>
        </p:nvPicPr>
        <p:blipFill>
          <a:blip r:embed="rId3"/>
          <a:stretch>
            <a:fillRect/>
          </a:stretch>
        </p:blipFill>
        <p:spPr>
          <a:xfrm>
            <a:off x="546700" y="423917"/>
            <a:ext cx="11203865" cy="5601933"/>
          </a:xfrm>
          <a:prstGeom prst="rect">
            <a:avLst/>
          </a:prstGeom>
        </p:spPr>
      </p:pic>
    </p:spTree>
    <p:extLst>
      <p:ext uri="{BB962C8B-B14F-4D97-AF65-F5344CB8AC3E}">
        <p14:creationId xmlns:p14="http://schemas.microsoft.com/office/powerpoint/2010/main" val="923766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pic>
        <p:nvPicPr>
          <p:cNvPr id="3" name="Picture 2">
            <a:extLst>
              <a:ext uri="{FF2B5EF4-FFF2-40B4-BE49-F238E27FC236}">
                <a16:creationId xmlns:a16="http://schemas.microsoft.com/office/drawing/2014/main" id="{E5634890-6EA3-D148-918E-035F2E717C54}"/>
              </a:ext>
            </a:extLst>
          </p:cNvPr>
          <p:cNvPicPr>
            <a:picLocks noChangeAspect="1"/>
          </p:cNvPicPr>
          <p:nvPr/>
        </p:nvPicPr>
        <p:blipFill>
          <a:blip r:embed="rId3"/>
          <a:stretch>
            <a:fillRect/>
          </a:stretch>
        </p:blipFill>
        <p:spPr>
          <a:xfrm>
            <a:off x="2251139" y="518616"/>
            <a:ext cx="7686546" cy="5336274"/>
          </a:xfrm>
          <a:prstGeom prst="rect">
            <a:avLst/>
          </a:prstGeom>
        </p:spPr>
      </p:pic>
    </p:spTree>
    <p:extLst>
      <p:ext uri="{BB962C8B-B14F-4D97-AF65-F5344CB8AC3E}">
        <p14:creationId xmlns:p14="http://schemas.microsoft.com/office/powerpoint/2010/main" val="1249949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pic>
        <p:nvPicPr>
          <p:cNvPr id="2" name="Picture 1">
            <a:extLst>
              <a:ext uri="{FF2B5EF4-FFF2-40B4-BE49-F238E27FC236}">
                <a16:creationId xmlns:a16="http://schemas.microsoft.com/office/drawing/2014/main" id="{54EE8F43-52D6-2948-A40A-DC7256B16DDA}"/>
              </a:ext>
            </a:extLst>
          </p:cNvPr>
          <p:cNvPicPr>
            <a:picLocks noChangeAspect="1"/>
          </p:cNvPicPr>
          <p:nvPr/>
        </p:nvPicPr>
        <p:blipFill>
          <a:blip r:embed="rId3"/>
          <a:stretch>
            <a:fillRect/>
          </a:stretch>
        </p:blipFill>
        <p:spPr>
          <a:xfrm>
            <a:off x="409362" y="422186"/>
            <a:ext cx="11370099" cy="5323858"/>
          </a:xfrm>
          <a:prstGeom prst="rect">
            <a:avLst/>
          </a:prstGeom>
        </p:spPr>
      </p:pic>
    </p:spTree>
    <p:extLst>
      <p:ext uri="{BB962C8B-B14F-4D97-AF65-F5344CB8AC3E}">
        <p14:creationId xmlns:p14="http://schemas.microsoft.com/office/powerpoint/2010/main" val="1288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763;g904a349daf_0_9054">
            <a:extLst>
              <a:ext uri="{FF2B5EF4-FFF2-40B4-BE49-F238E27FC236}">
                <a16:creationId xmlns:a16="http://schemas.microsoft.com/office/drawing/2014/main" id="{E17D8E5C-E1A2-D945-998F-6F47DC75F123}"/>
              </a:ext>
            </a:extLst>
          </p:cNvPr>
          <p:cNvSpPr/>
          <p:nvPr/>
        </p:nvSpPr>
        <p:spPr>
          <a:xfrm>
            <a:off x="1589" y="1357164"/>
            <a:ext cx="12188825" cy="4823505"/>
          </a:xfrm>
          <a:prstGeom prst="rect">
            <a:avLst/>
          </a:prstGeom>
          <a:solidFill>
            <a:schemeClr val="lt2"/>
          </a:solidFill>
          <a:ln>
            <a:noFill/>
          </a:ln>
        </p:spPr>
        <p:txBody>
          <a:bodyPr spcFirstLastPara="1" wrap="square" lIns="91401" tIns="45688" rIns="91401" bIns="45688" anchor="ctr" anchorCtr="0">
            <a:noAutofit/>
          </a:bodyPr>
          <a:lstStyle/>
          <a:p>
            <a:pPr algn="ctr">
              <a:buClr>
                <a:prstClr val="white"/>
              </a:buClr>
              <a:buSzPts val="1200"/>
            </a:pPr>
            <a:endParaRPr sz="1200">
              <a:solidFill>
                <a:srgbClr val="FFFFFF"/>
              </a:solidFill>
              <a:latin typeface="Arial"/>
              <a:cs typeface="Arial"/>
              <a:sym typeface="Arial"/>
            </a:endParaRPr>
          </a:p>
        </p:txBody>
      </p:sp>
      <p:sp>
        <p:nvSpPr>
          <p:cNvPr id="2" name="Subtitle 1">
            <a:extLst>
              <a:ext uri="{FF2B5EF4-FFF2-40B4-BE49-F238E27FC236}">
                <a16:creationId xmlns:a16="http://schemas.microsoft.com/office/drawing/2014/main" id="{4B6809FA-4043-7C4D-AF57-DD9EE8C3B0B2}"/>
              </a:ext>
            </a:extLst>
          </p:cNvPr>
          <p:cNvSpPr>
            <a:spLocks noGrp="1"/>
          </p:cNvSpPr>
          <p:nvPr>
            <p:ph type="subTitle" idx="10"/>
          </p:nvPr>
        </p:nvSpPr>
        <p:spPr/>
        <p:txBody>
          <a:bodyPr/>
          <a:lstStyle/>
          <a:p>
            <a:r>
              <a:rPr lang="en-US" dirty="0"/>
              <a:t>Popular and easy to get started</a:t>
            </a:r>
          </a:p>
        </p:txBody>
      </p:sp>
      <p:sp>
        <p:nvSpPr>
          <p:cNvPr id="3" name="Title 2">
            <a:extLst>
              <a:ext uri="{FF2B5EF4-FFF2-40B4-BE49-F238E27FC236}">
                <a16:creationId xmlns:a16="http://schemas.microsoft.com/office/drawing/2014/main" id="{1CF7DED9-290E-0748-B1C3-57E06ECD50C4}"/>
              </a:ext>
            </a:extLst>
          </p:cNvPr>
          <p:cNvSpPr>
            <a:spLocks noGrp="1"/>
          </p:cNvSpPr>
          <p:nvPr>
            <p:ph type="title"/>
          </p:nvPr>
        </p:nvSpPr>
        <p:spPr/>
        <p:txBody>
          <a:bodyPr/>
          <a:lstStyle/>
          <a:p>
            <a:r>
              <a:rPr lang="en-US" dirty="0"/>
              <a:t>Dockerfile: Most common way of creating containers</a:t>
            </a:r>
            <a:endParaRPr lang="en-US" sz="1000" baseline="100000" dirty="0"/>
          </a:p>
        </p:txBody>
      </p:sp>
      <p:grpSp>
        <p:nvGrpSpPr>
          <p:cNvPr id="55" name="Google Shape;1804;g904a349daf_0_9054">
            <a:extLst>
              <a:ext uri="{FF2B5EF4-FFF2-40B4-BE49-F238E27FC236}">
                <a16:creationId xmlns:a16="http://schemas.microsoft.com/office/drawing/2014/main" id="{FE078B5C-4FDA-C544-B92F-6B59799DA3E5}"/>
              </a:ext>
            </a:extLst>
          </p:cNvPr>
          <p:cNvGrpSpPr/>
          <p:nvPr/>
        </p:nvGrpSpPr>
        <p:grpSpPr>
          <a:xfrm>
            <a:off x="593899" y="4396013"/>
            <a:ext cx="839842" cy="922160"/>
            <a:chOff x="10612311" y="4646954"/>
            <a:chExt cx="840061" cy="922400"/>
          </a:xfrm>
        </p:grpSpPr>
        <p:grpSp>
          <p:nvGrpSpPr>
            <p:cNvPr id="56" name="Google Shape;1805;g904a349daf_0_9054">
              <a:extLst>
                <a:ext uri="{FF2B5EF4-FFF2-40B4-BE49-F238E27FC236}">
                  <a16:creationId xmlns:a16="http://schemas.microsoft.com/office/drawing/2014/main" id="{A1E22CE2-050B-B344-9ED0-A12C0B23858C}"/>
                </a:ext>
              </a:extLst>
            </p:cNvPr>
            <p:cNvGrpSpPr/>
            <p:nvPr/>
          </p:nvGrpSpPr>
          <p:grpSpPr>
            <a:xfrm>
              <a:off x="10612311" y="4646954"/>
              <a:ext cx="839898" cy="922400"/>
              <a:chOff x="3888985" y="2788295"/>
              <a:chExt cx="1618613" cy="1777607"/>
            </a:xfrm>
          </p:grpSpPr>
          <p:grpSp>
            <p:nvGrpSpPr>
              <p:cNvPr id="71" name="Google Shape;1806;g904a349daf_0_9054">
                <a:extLst>
                  <a:ext uri="{FF2B5EF4-FFF2-40B4-BE49-F238E27FC236}">
                    <a16:creationId xmlns:a16="http://schemas.microsoft.com/office/drawing/2014/main" id="{D55499E8-8EFC-0942-82DB-A8A16ED8B8EC}"/>
                  </a:ext>
                </a:extLst>
              </p:cNvPr>
              <p:cNvGrpSpPr/>
              <p:nvPr/>
            </p:nvGrpSpPr>
            <p:grpSpPr>
              <a:xfrm>
                <a:off x="3888985" y="2788295"/>
                <a:ext cx="1618613" cy="1618613"/>
                <a:chOff x="7896224" y="368031"/>
                <a:chExt cx="1390800" cy="1390800"/>
              </a:xfrm>
            </p:grpSpPr>
            <p:sp>
              <p:nvSpPr>
                <p:cNvPr id="73" name="Google Shape;1807;g904a349daf_0_9054">
                  <a:extLst>
                    <a:ext uri="{FF2B5EF4-FFF2-40B4-BE49-F238E27FC236}">
                      <a16:creationId xmlns:a16="http://schemas.microsoft.com/office/drawing/2014/main" id="{87EB9679-28E2-8D41-982C-C6A2DBF83245}"/>
                    </a:ext>
                  </a:extLst>
                </p:cNvPr>
                <p:cNvSpPr/>
                <p:nvPr/>
              </p:nvSpPr>
              <p:spPr>
                <a:xfrm>
                  <a:off x="7896224" y="368031"/>
                  <a:ext cx="1390800" cy="1390800"/>
                </a:xfrm>
                <a:prstGeom prst="ellipse">
                  <a:avLst/>
                </a:prstGeom>
                <a:solidFill>
                  <a:schemeClr val="lt1"/>
                </a:soli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sp>
              <p:nvSpPr>
                <p:cNvPr id="74" name="Google Shape;1808;g904a349daf_0_9054">
                  <a:extLst>
                    <a:ext uri="{FF2B5EF4-FFF2-40B4-BE49-F238E27FC236}">
                      <a16:creationId xmlns:a16="http://schemas.microsoft.com/office/drawing/2014/main" id="{63B9E664-1C8E-8940-AC54-5E97A1A19E93}"/>
                    </a:ext>
                  </a:extLst>
                </p:cNvPr>
                <p:cNvSpPr/>
                <p:nvPr/>
              </p:nvSpPr>
              <p:spPr>
                <a:xfrm>
                  <a:off x="7896224" y="368031"/>
                  <a:ext cx="1390800" cy="1390800"/>
                </a:xfrm>
                <a:prstGeom prst="ellipse">
                  <a:avLst/>
                </a:prstGeom>
                <a:gradFill>
                  <a:gsLst>
                    <a:gs pos="0">
                      <a:srgbClr val="0091DA">
                        <a:alpha val="35686"/>
                      </a:srgbClr>
                    </a:gs>
                    <a:gs pos="37000">
                      <a:srgbClr val="0091DA">
                        <a:alpha val="35686"/>
                      </a:srgbClr>
                    </a:gs>
                    <a:gs pos="98000">
                      <a:srgbClr val="0091DA">
                        <a:alpha val="0"/>
                      </a:srgbClr>
                    </a:gs>
                    <a:gs pos="100000">
                      <a:srgbClr val="0091DA">
                        <a:alpha val="0"/>
                      </a:srgbClr>
                    </a:gs>
                  </a:gsLst>
                  <a:lin ang="16200038" scaled="0"/>
                </a:gra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sp>
              <p:nvSpPr>
                <p:cNvPr id="75" name="Google Shape;1809;g904a349daf_0_9054">
                  <a:extLst>
                    <a:ext uri="{FF2B5EF4-FFF2-40B4-BE49-F238E27FC236}">
                      <a16:creationId xmlns:a16="http://schemas.microsoft.com/office/drawing/2014/main" id="{00A295C5-DF78-8140-AD14-57A79952A2F0}"/>
                    </a:ext>
                  </a:extLst>
                </p:cNvPr>
                <p:cNvSpPr/>
                <p:nvPr/>
              </p:nvSpPr>
              <p:spPr>
                <a:xfrm>
                  <a:off x="8276167" y="532493"/>
                  <a:ext cx="991617" cy="787778"/>
                </a:xfrm>
                <a:custGeom>
                  <a:avLst/>
                  <a:gdLst/>
                  <a:ahLst/>
                  <a:cxnLst/>
                  <a:rect l="l" t="t" r="r" b="b"/>
                  <a:pathLst>
                    <a:path w="991617" h="787778" extrusionOk="0">
                      <a:moveTo>
                        <a:pt x="761546" y="0"/>
                      </a:moveTo>
                      <a:lnTo>
                        <a:pt x="811023" y="40822"/>
                      </a:lnTo>
                      <a:cubicBezTo>
                        <a:pt x="873949" y="103748"/>
                        <a:pt x="924873" y="178678"/>
                        <a:pt x="960065" y="261882"/>
                      </a:cubicBezTo>
                      <a:lnTo>
                        <a:pt x="991617" y="363525"/>
                      </a:lnTo>
                      <a:lnTo>
                        <a:pt x="581491" y="787778"/>
                      </a:lnTo>
                      <a:lnTo>
                        <a:pt x="0" y="787778"/>
                      </a:lnTo>
                      <a:lnTo>
                        <a:pt x="761546" y="0"/>
                      </a:lnTo>
                      <a:close/>
                    </a:path>
                  </a:pathLst>
                </a:custGeom>
                <a:gradFill>
                  <a:gsLst>
                    <a:gs pos="0">
                      <a:srgbClr val="4FC4FF"/>
                    </a:gs>
                    <a:gs pos="98000">
                      <a:srgbClr val="0091DA">
                        <a:alpha val="0"/>
                      </a:srgbClr>
                    </a:gs>
                    <a:gs pos="100000">
                      <a:srgbClr val="0091DA">
                        <a:alpha val="0"/>
                      </a:srgbClr>
                    </a:gs>
                  </a:gsLst>
                  <a:lin ang="18900044" scaled="0"/>
                </a:gra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pic>
            <p:nvPicPr>
              <p:cNvPr id="72" name="Google Shape;1810;g904a349daf_0_9054">
                <a:extLst>
                  <a:ext uri="{FF2B5EF4-FFF2-40B4-BE49-F238E27FC236}">
                    <a16:creationId xmlns:a16="http://schemas.microsoft.com/office/drawing/2014/main" id="{6F960F68-39D5-0A47-8153-5E07960E22CF}"/>
                  </a:ext>
                </a:extLst>
              </p:cNvPr>
              <p:cNvPicPr preferRelativeResize="0"/>
              <p:nvPr/>
            </p:nvPicPr>
            <p:blipFill rotWithShape="1">
              <a:blip r:embed="rId3">
                <a:alphaModFix/>
              </a:blip>
              <a:srcRect/>
              <a:stretch/>
            </p:blipFill>
            <p:spPr>
              <a:xfrm>
                <a:off x="3893187" y="2807078"/>
                <a:ext cx="1602978" cy="1758824"/>
              </a:xfrm>
              <a:prstGeom prst="rect">
                <a:avLst/>
              </a:prstGeom>
              <a:noFill/>
              <a:ln>
                <a:noFill/>
              </a:ln>
            </p:spPr>
          </p:pic>
        </p:grpSp>
        <p:sp>
          <p:nvSpPr>
            <p:cNvPr id="70" name="Google Shape;1811;g904a349daf_0_9054">
              <a:extLst>
                <a:ext uri="{FF2B5EF4-FFF2-40B4-BE49-F238E27FC236}">
                  <a16:creationId xmlns:a16="http://schemas.microsoft.com/office/drawing/2014/main" id="{4EB34341-0A7A-2041-9BF9-9EFF683DF806}"/>
                </a:ext>
              </a:extLst>
            </p:cNvPr>
            <p:cNvSpPr/>
            <p:nvPr/>
          </p:nvSpPr>
          <p:spPr>
            <a:xfrm>
              <a:off x="10612372" y="4647052"/>
              <a:ext cx="840000" cy="840000"/>
            </a:xfrm>
            <a:prstGeom prst="ellipse">
              <a:avLst/>
            </a:prstGeom>
            <a:noFill/>
            <a:ln w="12700" cap="flat" cmpd="sng">
              <a:solidFill>
                <a:srgbClr val="A8A8AB"/>
              </a:solidFill>
              <a:prstDash val="solid"/>
              <a:miter lim="800000"/>
              <a:headEnd type="none" w="sm" len="sm"/>
              <a:tailEnd type="none" w="sm" len="sm"/>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pic>
        <p:nvPicPr>
          <p:cNvPr id="76" name="Google Shape;1812;g904a349daf_0_9054" descr="A picture containing clock&#10;&#10;Description automatically generated">
            <a:extLst>
              <a:ext uri="{FF2B5EF4-FFF2-40B4-BE49-F238E27FC236}">
                <a16:creationId xmlns:a16="http://schemas.microsoft.com/office/drawing/2014/main" id="{20A45281-6B1E-5446-84D5-A74231C5AB25}"/>
              </a:ext>
            </a:extLst>
          </p:cNvPr>
          <p:cNvPicPr preferRelativeResize="0"/>
          <p:nvPr/>
        </p:nvPicPr>
        <p:blipFill rotWithShape="1">
          <a:blip r:embed="rId4">
            <a:alphaModFix/>
          </a:blip>
          <a:srcRect/>
          <a:stretch/>
        </p:blipFill>
        <p:spPr>
          <a:xfrm>
            <a:off x="593725" y="3073688"/>
            <a:ext cx="839360" cy="839359"/>
          </a:xfrm>
          <a:prstGeom prst="rect">
            <a:avLst/>
          </a:prstGeom>
          <a:noFill/>
          <a:ln>
            <a:noFill/>
          </a:ln>
        </p:spPr>
      </p:pic>
      <p:grpSp>
        <p:nvGrpSpPr>
          <p:cNvPr id="77" name="Google Shape;1814;g904a349daf_0_9054">
            <a:extLst>
              <a:ext uri="{FF2B5EF4-FFF2-40B4-BE49-F238E27FC236}">
                <a16:creationId xmlns:a16="http://schemas.microsoft.com/office/drawing/2014/main" id="{3784DD00-F18D-C44F-98CE-4245F3094882}"/>
              </a:ext>
            </a:extLst>
          </p:cNvPr>
          <p:cNvGrpSpPr/>
          <p:nvPr/>
        </p:nvGrpSpPr>
        <p:grpSpPr>
          <a:xfrm>
            <a:off x="628387" y="1757359"/>
            <a:ext cx="840398" cy="841029"/>
            <a:chOff x="10708882" y="2313385"/>
            <a:chExt cx="840617" cy="841248"/>
          </a:xfrm>
        </p:grpSpPr>
        <p:grpSp>
          <p:nvGrpSpPr>
            <p:cNvPr id="78" name="Google Shape;1815;g904a349daf_0_9054">
              <a:extLst>
                <a:ext uri="{FF2B5EF4-FFF2-40B4-BE49-F238E27FC236}">
                  <a16:creationId xmlns:a16="http://schemas.microsoft.com/office/drawing/2014/main" id="{63202F61-CF95-EA4E-AE5F-E5E821C21190}"/>
                </a:ext>
              </a:extLst>
            </p:cNvPr>
            <p:cNvGrpSpPr/>
            <p:nvPr/>
          </p:nvGrpSpPr>
          <p:grpSpPr>
            <a:xfrm>
              <a:off x="10708882" y="2313385"/>
              <a:ext cx="840617" cy="841248"/>
              <a:chOff x="13759977" y="4575124"/>
              <a:chExt cx="5221225" cy="5225144"/>
            </a:xfrm>
          </p:grpSpPr>
          <p:sp>
            <p:nvSpPr>
              <p:cNvPr id="80" name="Google Shape;1816;g904a349daf_0_9054">
                <a:extLst>
                  <a:ext uri="{FF2B5EF4-FFF2-40B4-BE49-F238E27FC236}">
                    <a16:creationId xmlns:a16="http://schemas.microsoft.com/office/drawing/2014/main" id="{35745CCF-3011-4540-B8F4-2CF8238E2743}"/>
                  </a:ext>
                </a:extLst>
              </p:cNvPr>
              <p:cNvSpPr/>
              <p:nvPr/>
            </p:nvSpPr>
            <p:spPr>
              <a:xfrm>
                <a:off x="13759977" y="4575124"/>
                <a:ext cx="5221200" cy="5221200"/>
              </a:xfrm>
              <a:prstGeom prst="ellipse">
                <a:avLst/>
              </a:prstGeom>
              <a:solidFill>
                <a:schemeClr val="lt1"/>
              </a:soli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pic>
            <p:nvPicPr>
              <p:cNvPr id="81" name="Google Shape;1817;g904a349daf_0_9054" descr="A close up of a logo&#10;&#10;Description automatically generated">
                <a:extLst>
                  <a:ext uri="{FF2B5EF4-FFF2-40B4-BE49-F238E27FC236}">
                    <a16:creationId xmlns:a16="http://schemas.microsoft.com/office/drawing/2014/main" id="{FED93D06-21E1-ED43-8185-07103FACBA39}"/>
                  </a:ext>
                </a:extLst>
              </p:cNvPr>
              <p:cNvPicPr preferRelativeResize="0"/>
              <p:nvPr/>
            </p:nvPicPr>
            <p:blipFill rotWithShape="1">
              <a:blip r:embed="rId5">
                <a:alphaModFix/>
              </a:blip>
              <a:srcRect/>
              <a:stretch/>
            </p:blipFill>
            <p:spPr>
              <a:xfrm>
                <a:off x="14571870" y="4575124"/>
                <a:ext cx="4409331" cy="5225144"/>
              </a:xfrm>
              <a:custGeom>
                <a:avLst/>
                <a:gdLst/>
                <a:ahLst/>
                <a:cxnLst/>
                <a:rect l="l" t="t" r="r" b="b"/>
                <a:pathLst>
                  <a:path w="4409331" h="5225144" extrusionOk="0">
                    <a:moveTo>
                      <a:pt x="1796759" y="0"/>
                    </a:moveTo>
                    <a:cubicBezTo>
                      <a:pt x="3239643" y="0"/>
                      <a:pt x="4409331" y="1169688"/>
                      <a:pt x="4409331" y="2612572"/>
                    </a:cubicBezTo>
                    <a:cubicBezTo>
                      <a:pt x="4409331" y="4055456"/>
                      <a:pt x="3239643" y="5225144"/>
                      <a:pt x="1796759" y="5225144"/>
                    </a:cubicBezTo>
                    <a:cubicBezTo>
                      <a:pt x="1165498" y="5225144"/>
                      <a:pt x="586527" y="5001259"/>
                      <a:pt x="134921" y="4628560"/>
                    </a:cubicBezTo>
                    <a:lnTo>
                      <a:pt x="0" y="4505936"/>
                    </a:lnTo>
                    <a:lnTo>
                      <a:pt x="0" y="719209"/>
                    </a:lnTo>
                    <a:lnTo>
                      <a:pt x="134921" y="596585"/>
                    </a:lnTo>
                    <a:cubicBezTo>
                      <a:pt x="586527" y="223886"/>
                      <a:pt x="1165498" y="0"/>
                      <a:pt x="1796759" y="0"/>
                    </a:cubicBezTo>
                    <a:close/>
                  </a:path>
                </a:pathLst>
              </a:custGeom>
              <a:noFill/>
              <a:ln>
                <a:noFill/>
              </a:ln>
            </p:spPr>
          </p:pic>
        </p:grpSp>
        <p:sp>
          <p:nvSpPr>
            <p:cNvPr id="79" name="Google Shape;1818;g904a349daf_0_9054">
              <a:extLst>
                <a:ext uri="{FF2B5EF4-FFF2-40B4-BE49-F238E27FC236}">
                  <a16:creationId xmlns:a16="http://schemas.microsoft.com/office/drawing/2014/main" id="{FCD027BE-850C-844D-9498-0848BC15C27D}"/>
                </a:ext>
              </a:extLst>
            </p:cNvPr>
            <p:cNvSpPr/>
            <p:nvPr/>
          </p:nvSpPr>
          <p:spPr>
            <a:xfrm>
              <a:off x="10709183" y="2314002"/>
              <a:ext cx="840000" cy="840000"/>
            </a:xfrm>
            <a:prstGeom prst="ellipse">
              <a:avLst/>
            </a:prstGeom>
            <a:noFill/>
            <a:ln w="12700" cap="flat" cmpd="sng">
              <a:solidFill>
                <a:srgbClr val="A8A8AB"/>
              </a:solidFill>
              <a:prstDash val="solid"/>
              <a:miter lim="800000"/>
              <a:headEnd type="none" w="sm" len="sm"/>
              <a:tailEnd type="none" w="sm" len="sm"/>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grpSp>
        <p:nvGrpSpPr>
          <p:cNvPr id="101" name="Google Shape;1799;g904a349daf_0_9054">
            <a:extLst>
              <a:ext uri="{FF2B5EF4-FFF2-40B4-BE49-F238E27FC236}">
                <a16:creationId xmlns:a16="http://schemas.microsoft.com/office/drawing/2014/main" id="{750D2B73-4469-0948-A2C7-6513BC7B9361}"/>
              </a:ext>
            </a:extLst>
          </p:cNvPr>
          <p:cNvGrpSpPr/>
          <p:nvPr/>
        </p:nvGrpSpPr>
        <p:grpSpPr>
          <a:xfrm>
            <a:off x="1707831" y="2100922"/>
            <a:ext cx="353009" cy="3038206"/>
            <a:chOff x="10203596" y="1848023"/>
            <a:chExt cx="353101" cy="3236395"/>
          </a:xfrm>
        </p:grpSpPr>
        <p:cxnSp>
          <p:nvCxnSpPr>
            <p:cNvPr id="102" name="Google Shape;1800;g904a349daf_0_9054">
              <a:extLst>
                <a:ext uri="{FF2B5EF4-FFF2-40B4-BE49-F238E27FC236}">
                  <a16:creationId xmlns:a16="http://schemas.microsoft.com/office/drawing/2014/main" id="{3739307E-955E-EA4A-9CC3-9B6ABE4668CA}"/>
                </a:ext>
              </a:extLst>
            </p:cNvPr>
            <p:cNvCxnSpPr>
              <a:cxnSpLocks/>
            </p:cNvCxnSpPr>
            <p:nvPr/>
          </p:nvCxnSpPr>
          <p:spPr>
            <a:xfrm>
              <a:off x="10203596" y="3362857"/>
              <a:ext cx="353101" cy="0"/>
            </a:xfrm>
            <a:prstGeom prst="straightConnector1">
              <a:avLst/>
            </a:prstGeom>
            <a:noFill/>
            <a:ln w="25400" cap="flat" cmpd="sng">
              <a:solidFill>
                <a:schemeClr val="accent1"/>
              </a:solidFill>
              <a:prstDash val="solid"/>
              <a:miter lim="800000"/>
              <a:headEnd type="none" w="sm" len="sm"/>
              <a:tailEnd type="none" w="sm" len="sm"/>
            </a:ln>
          </p:spPr>
        </p:cxnSp>
        <p:cxnSp>
          <p:nvCxnSpPr>
            <p:cNvPr id="103" name="Google Shape;1801;g904a349daf_0_9054">
              <a:extLst>
                <a:ext uri="{FF2B5EF4-FFF2-40B4-BE49-F238E27FC236}">
                  <a16:creationId xmlns:a16="http://schemas.microsoft.com/office/drawing/2014/main" id="{F20FBF3A-3072-3C48-A545-766A8BCF9ED6}"/>
                </a:ext>
              </a:extLst>
            </p:cNvPr>
            <p:cNvCxnSpPr/>
            <p:nvPr/>
          </p:nvCxnSpPr>
          <p:spPr>
            <a:xfrm rot="10800000">
              <a:off x="10220997" y="1850095"/>
              <a:ext cx="335700" cy="0"/>
            </a:xfrm>
            <a:prstGeom prst="straightConnector1">
              <a:avLst/>
            </a:prstGeom>
            <a:noFill/>
            <a:ln w="25400" cap="flat" cmpd="sng">
              <a:solidFill>
                <a:schemeClr val="accent1"/>
              </a:solidFill>
              <a:prstDash val="solid"/>
              <a:miter lim="800000"/>
              <a:headEnd type="none" w="sm" len="sm"/>
              <a:tailEnd type="none" w="sm" len="sm"/>
            </a:ln>
          </p:spPr>
        </p:cxnSp>
        <p:cxnSp>
          <p:nvCxnSpPr>
            <p:cNvPr id="104" name="Google Shape;1802;g904a349daf_0_9054">
              <a:extLst>
                <a:ext uri="{FF2B5EF4-FFF2-40B4-BE49-F238E27FC236}">
                  <a16:creationId xmlns:a16="http://schemas.microsoft.com/office/drawing/2014/main" id="{B486220A-B011-924D-B880-C1D54CE894DE}"/>
                </a:ext>
              </a:extLst>
            </p:cNvPr>
            <p:cNvCxnSpPr/>
            <p:nvPr/>
          </p:nvCxnSpPr>
          <p:spPr>
            <a:xfrm rot="10800000">
              <a:off x="10203596" y="5084418"/>
              <a:ext cx="335700" cy="0"/>
            </a:xfrm>
            <a:prstGeom prst="straightConnector1">
              <a:avLst/>
            </a:prstGeom>
            <a:noFill/>
            <a:ln w="25400" cap="flat" cmpd="sng">
              <a:solidFill>
                <a:schemeClr val="accent1"/>
              </a:solidFill>
              <a:prstDash val="solid"/>
              <a:miter lim="800000"/>
              <a:headEnd type="none" w="sm" len="sm"/>
              <a:tailEnd type="none" w="sm" len="sm"/>
            </a:ln>
          </p:spPr>
        </p:cxnSp>
        <p:cxnSp>
          <p:nvCxnSpPr>
            <p:cNvPr id="105" name="Google Shape;1803;g904a349daf_0_9054">
              <a:extLst>
                <a:ext uri="{FF2B5EF4-FFF2-40B4-BE49-F238E27FC236}">
                  <a16:creationId xmlns:a16="http://schemas.microsoft.com/office/drawing/2014/main" id="{9AC67482-8688-4641-A9A6-B0B699D75870}"/>
                </a:ext>
              </a:extLst>
            </p:cNvPr>
            <p:cNvCxnSpPr>
              <a:cxnSpLocks/>
            </p:cNvCxnSpPr>
            <p:nvPr/>
          </p:nvCxnSpPr>
          <p:spPr>
            <a:xfrm flipH="1">
              <a:off x="10203648" y="1848023"/>
              <a:ext cx="17349" cy="3236379"/>
            </a:xfrm>
            <a:prstGeom prst="straightConnector1">
              <a:avLst/>
            </a:prstGeom>
            <a:noFill/>
            <a:ln w="25400" cap="flat" cmpd="sng">
              <a:solidFill>
                <a:schemeClr val="accent1"/>
              </a:solidFill>
              <a:prstDash val="solid"/>
              <a:miter lim="800000"/>
              <a:headEnd type="none" w="sm" len="sm"/>
              <a:tailEnd type="none" w="sm" len="sm"/>
            </a:ln>
          </p:spPr>
        </p:cxnSp>
      </p:grpSp>
      <p:sp>
        <p:nvSpPr>
          <p:cNvPr id="106" name="TextBox 105">
            <a:extLst>
              <a:ext uri="{FF2B5EF4-FFF2-40B4-BE49-F238E27FC236}">
                <a16:creationId xmlns:a16="http://schemas.microsoft.com/office/drawing/2014/main" id="{5E8F03CA-344B-1B48-81C3-137487D7087A}"/>
              </a:ext>
            </a:extLst>
          </p:cNvPr>
          <p:cNvSpPr txBox="1"/>
          <p:nvPr/>
        </p:nvSpPr>
        <p:spPr>
          <a:xfrm>
            <a:off x="2215168" y="3378025"/>
            <a:ext cx="5166293" cy="492122"/>
          </a:xfrm>
          <a:prstGeom prst="rect">
            <a:avLst/>
          </a:prstGeom>
        </p:spPr>
        <p:txBody>
          <a:bodyPr wrap="square" lIns="0" tIns="0" rIns="0" bIns="0" rtlCol="0" anchor="t">
            <a:spAutoFit/>
          </a:bodyPr>
          <a:lstStyle/>
          <a:p>
            <a:pPr defTabSz="1218163">
              <a:buClr>
                <a:srgbClr val="3F3F3F"/>
              </a:buClr>
              <a:buSzPct val="90000"/>
            </a:pPr>
            <a:r>
              <a:rPr lang="en-US" sz="1798" kern="0" dirty="0">
                <a:solidFill>
                  <a:srgbClr val="1A428A"/>
                </a:solidFill>
                <a:latin typeface="Metropolis"/>
                <a:cs typeface="Arial"/>
                <a:sym typeface="Arial"/>
              </a:rPr>
              <a:t>Descriptive file specification</a:t>
            </a:r>
            <a:br>
              <a:rPr lang="en-US" sz="1400" kern="0" dirty="0">
                <a:solidFill>
                  <a:srgbClr val="717074"/>
                </a:solidFill>
                <a:latin typeface="Metropolis"/>
                <a:cs typeface="Arial"/>
              </a:rPr>
            </a:br>
            <a:endParaRPr lang="en-US" sz="1400" kern="0" dirty="0">
              <a:solidFill>
                <a:srgbClr val="3F3F3F"/>
              </a:solidFill>
              <a:latin typeface="Metropolis"/>
              <a:cs typeface="Arial"/>
              <a:sym typeface="Arial"/>
            </a:endParaRPr>
          </a:p>
        </p:txBody>
      </p:sp>
      <p:sp>
        <p:nvSpPr>
          <p:cNvPr id="107" name="TextBox 106">
            <a:extLst>
              <a:ext uri="{FF2B5EF4-FFF2-40B4-BE49-F238E27FC236}">
                <a16:creationId xmlns:a16="http://schemas.microsoft.com/office/drawing/2014/main" id="{73A7BF15-EE1B-1345-A4E6-D40AD673FDAB}"/>
              </a:ext>
            </a:extLst>
          </p:cNvPr>
          <p:cNvSpPr txBox="1"/>
          <p:nvPr/>
        </p:nvSpPr>
        <p:spPr>
          <a:xfrm>
            <a:off x="2251499" y="4944283"/>
            <a:ext cx="3531358" cy="276679"/>
          </a:xfrm>
          <a:prstGeom prst="rect">
            <a:avLst/>
          </a:prstGeom>
        </p:spPr>
        <p:txBody>
          <a:bodyPr wrap="square" lIns="0" tIns="0" rIns="0" bIns="0" rtlCol="0" anchor="t">
            <a:spAutoFit/>
          </a:bodyPr>
          <a:lstStyle/>
          <a:p>
            <a:pPr defTabSz="1218163">
              <a:buClr>
                <a:srgbClr val="3F3F3F"/>
              </a:buClr>
              <a:buSzPct val="90000"/>
            </a:pPr>
            <a:r>
              <a:rPr lang="en-US" sz="1798" kern="0" dirty="0">
                <a:solidFill>
                  <a:srgbClr val="1A428A"/>
                </a:solidFill>
                <a:latin typeface="Metropolis"/>
                <a:cs typeface="Arial"/>
                <a:sym typeface="Arial"/>
              </a:rPr>
              <a:t>Flexibility is their power</a:t>
            </a:r>
            <a:endParaRPr lang="en-US" sz="1400" kern="0" dirty="0">
              <a:solidFill>
                <a:srgbClr val="3F3F3F"/>
              </a:solidFill>
              <a:cs typeface="Arial"/>
              <a:sym typeface="Arial"/>
            </a:endParaRPr>
          </a:p>
        </p:txBody>
      </p:sp>
      <p:sp>
        <p:nvSpPr>
          <p:cNvPr id="109" name="TextBox 108">
            <a:extLst>
              <a:ext uri="{FF2B5EF4-FFF2-40B4-BE49-F238E27FC236}">
                <a16:creationId xmlns:a16="http://schemas.microsoft.com/office/drawing/2014/main" id="{7E040A4A-002B-8443-8D09-43452835D2F9}"/>
              </a:ext>
            </a:extLst>
          </p:cNvPr>
          <p:cNvSpPr txBox="1"/>
          <p:nvPr/>
        </p:nvSpPr>
        <p:spPr>
          <a:xfrm>
            <a:off x="2240820" y="1990457"/>
            <a:ext cx="4676340" cy="276679"/>
          </a:xfrm>
          <a:prstGeom prst="rect">
            <a:avLst/>
          </a:prstGeom>
        </p:spPr>
        <p:txBody>
          <a:bodyPr wrap="square" lIns="0" tIns="0" rIns="0" bIns="0" rtlCol="0" anchor="t">
            <a:spAutoFit/>
          </a:bodyPr>
          <a:lstStyle/>
          <a:p>
            <a:pPr defTabSz="1218163">
              <a:buClr>
                <a:srgbClr val="3F3F3F"/>
              </a:buClr>
              <a:buSzPct val="90000"/>
            </a:pPr>
            <a:r>
              <a:rPr lang="en-US" sz="1798" kern="0" dirty="0">
                <a:solidFill>
                  <a:srgbClr val="1A428A"/>
                </a:solidFill>
                <a:latin typeface="Metropolis"/>
                <a:cs typeface="Arial"/>
                <a:sym typeface="Arial"/>
              </a:rPr>
              <a:t>Good starting point</a:t>
            </a:r>
            <a:endParaRPr lang="en-US" sz="1400" kern="0" dirty="0">
              <a:solidFill>
                <a:srgbClr val="3F3F3F"/>
              </a:solidFill>
              <a:cs typeface="Arial"/>
              <a:sym typeface="Arial"/>
            </a:endParaRPr>
          </a:p>
        </p:txBody>
      </p:sp>
      <p:pic>
        <p:nvPicPr>
          <p:cNvPr id="110" name="Picture 109">
            <a:extLst>
              <a:ext uri="{FF2B5EF4-FFF2-40B4-BE49-F238E27FC236}">
                <a16:creationId xmlns:a16="http://schemas.microsoft.com/office/drawing/2014/main" id="{828DBF9E-FBBB-BB40-A81D-2063E7877E52}"/>
              </a:ext>
            </a:extLst>
          </p:cNvPr>
          <p:cNvPicPr>
            <a:picLocks noChangeAspect="1"/>
          </p:cNvPicPr>
          <p:nvPr/>
        </p:nvPicPr>
        <p:blipFill>
          <a:blip r:embed="rId6"/>
          <a:stretch>
            <a:fillRect/>
          </a:stretch>
        </p:blipFill>
        <p:spPr>
          <a:xfrm>
            <a:off x="7097140" y="1654518"/>
            <a:ext cx="5090085" cy="4557682"/>
          </a:xfrm>
          <a:prstGeom prst="rect">
            <a:avLst/>
          </a:prstGeom>
        </p:spPr>
      </p:pic>
      <p:sp>
        <p:nvSpPr>
          <p:cNvPr id="111" name="Rectangle 110">
            <a:extLst>
              <a:ext uri="{FF2B5EF4-FFF2-40B4-BE49-F238E27FC236}">
                <a16:creationId xmlns:a16="http://schemas.microsoft.com/office/drawing/2014/main" id="{83D05411-D885-134B-AA47-DB9BDCD13CF2}"/>
              </a:ext>
            </a:extLst>
          </p:cNvPr>
          <p:cNvSpPr/>
          <p:nvPr/>
        </p:nvSpPr>
        <p:spPr>
          <a:xfrm>
            <a:off x="8405587" y="1372122"/>
            <a:ext cx="2193229" cy="253916"/>
          </a:xfrm>
          <a:prstGeom prst="rect">
            <a:avLst/>
          </a:prstGeom>
        </p:spPr>
        <p:txBody>
          <a:bodyPr wrap="none">
            <a:spAutoFit/>
          </a:bodyPr>
          <a:lstStyle/>
          <a:p>
            <a:r>
              <a:rPr lang="en-US" sz="1050" b="1" dirty="0"/>
              <a:t>DOCKERFILE TO CREATE JVM</a:t>
            </a:r>
          </a:p>
        </p:txBody>
      </p:sp>
    </p:spTree>
    <p:extLst>
      <p:ext uri="{BB962C8B-B14F-4D97-AF65-F5344CB8AC3E}">
        <p14:creationId xmlns:p14="http://schemas.microsoft.com/office/powerpoint/2010/main" val="425785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oogle Shape;1763;g904a349daf_0_9054">
            <a:extLst>
              <a:ext uri="{FF2B5EF4-FFF2-40B4-BE49-F238E27FC236}">
                <a16:creationId xmlns:a16="http://schemas.microsoft.com/office/drawing/2014/main" id="{1972576B-5C3C-254F-811E-A5DE1A76DC2A}"/>
              </a:ext>
            </a:extLst>
          </p:cNvPr>
          <p:cNvSpPr/>
          <p:nvPr/>
        </p:nvSpPr>
        <p:spPr>
          <a:xfrm>
            <a:off x="8422116" y="1678183"/>
            <a:ext cx="3764030" cy="4307181"/>
          </a:xfrm>
          <a:prstGeom prst="rect">
            <a:avLst/>
          </a:prstGeom>
          <a:solidFill>
            <a:schemeClr val="lt2"/>
          </a:solidFill>
          <a:ln>
            <a:noFill/>
          </a:ln>
        </p:spPr>
        <p:txBody>
          <a:bodyPr spcFirstLastPara="1" wrap="square" lIns="91377" tIns="45676" rIns="91377" bIns="45676" anchor="ctr" anchorCtr="0">
            <a:noAutofit/>
          </a:bodyPr>
          <a:lstStyle/>
          <a:p>
            <a:pPr algn="ctr">
              <a:buClr>
                <a:prstClr val="white"/>
              </a:buClr>
              <a:buSzPts val="1200"/>
            </a:pPr>
            <a:endParaRPr sz="1200">
              <a:solidFill>
                <a:srgbClr val="FFFFFF"/>
              </a:solidFill>
              <a:latin typeface="Arial"/>
              <a:cs typeface="Arial"/>
              <a:sym typeface="Arial"/>
            </a:endParaRPr>
          </a:p>
        </p:txBody>
      </p:sp>
      <p:grpSp>
        <p:nvGrpSpPr>
          <p:cNvPr id="226" name="Group 225" hidden="1">
            <a:extLst>
              <a:ext uri="{FF2B5EF4-FFF2-40B4-BE49-F238E27FC236}">
                <a16:creationId xmlns:a16="http://schemas.microsoft.com/office/drawing/2014/main" id="{2369966E-FAEA-44EA-85DD-A485B1EB1388}"/>
              </a:ext>
            </a:extLst>
          </p:cNvPr>
          <p:cNvGrpSpPr/>
          <p:nvPr/>
        </p:nvGrpSpPr>
        <p:grpSpPr>
          <a:xfrm>
            <a:off x="1335" y="893"/>
            <a:ext cx="12185905" cy="6856214"/>
            <a:chOff x="-127" y="0"/>
            <a:chExt cx="12189079" cy="6858000"/>
          </a:xfrm>
        </p:grpSpPr>
        <p:grpSp>
          <p:nvGrpSpPr>
            <p:cNvPr id="227" name="Group 226">
              <a:extLst>
                <a:ext uri="{FF2B5EF4-FFF2-40B4-BE49-F238E27FC236}">
                  <a16:creationId xmlns:a16="http://schemas.microsoft.com/office/drawing/2014/main" id="{8422A1A8-D1FF-49D2-816E-86AE2FE9B088}"/>
                </a:ext>
              </a:extLst>
            </p:cNvPr>
            <p:cNvGrpSpPr/>
            <p:nvPr/>
          </p:nvGrpSpPr>
          <p:grpSpPr>
            <a:xfrm>
              <a:off x="-127" y="0"/>
              <a:ext cx="12189079" cy="6858000"/>
              <a:chOff x="-127" y="-4574"/>
              <a:chExt cx="12189079" cy="6858000"/>
            </a:xfrm>
          </p:grpSpPr>
          <p:grpSp>
            <p:nvGrpSpPr>
              <p:cNvPr id="254" name="Group 253">
                <a:extLst>
                  <a:ext uri="{FF2B5EF4-FFF2-40B4-BE49-F238E27FC236}">
                    <a16:creationId xmlns:a16="http://schemas.microsoft.com/office/drawing/2014/main" id="{BBCA73CA-A534-4F8B-8A27-A3897F38937F}"/>
                  </a:ext>
                </a:extLst>
              </p:cNvPr>
              <p:cNvGrpSpPr/>
              <p:nvPr/>
            </p:nvGrpSpPr>
            <p:grpSpPr>
              <a:xfrm>
                <a:off x="0" y="-4574"/>
                <a:ext cx="12188952" cy="6858000"/>
                <a:chOff x="12729307" y="-4574"/>
                <a:chExt cx="12188952" cy="6858000"/>
              </a:xfrm>
            </p:grpSpPr>
            <p:cxnSp>
              <p:nvCxnSpPr>
                <p:cNvPr id="296" name="Straight Connector 295">
                  <a:extLst>
                    <a:ext uri="{FF2B5EF4-FFF2-40B4-BE49-F238E27FC236}">
                      <a16:creationId xmlns:a16="http://schemas.microsoft.com/office/drawing/2014/main" id="{1DDAF69A-47D6-43E4-ACE4-6BBF9E522CB1}"/>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27EF547-5142-4308-A2FF-69709F7C7E71}"/>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E73C4CD-4007-4CCF-B512-FAA0490B9471}"/>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F1E6FDF-A3E3-4F79-87F8-14F01ECE9797}"/>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8D1B51D-63EA-49B9-8425-2ADDEA3C5ACD}"/>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857C6F28-D7CD-440F-B038-251AA5092170}"/>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D154DC4-02C9-4A65-B9D9-DFE1A59B5B28}"/>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3892F9A7-7FE1-4409-B5B0-C8CAD051F1AD}"/>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59A281-8B3E-4A80-A5B9-F489EF92F162}"/>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E907ACF-4DBF-4C2E-ACDF-789FA7070A87}"/>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BC7A5C0-9037-45D1-9318-725A68CF672B}"/>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92D98CB-F735-4931-90BC-9A6B1A53FB8E}"/>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E1C73870-8632-4D82-AA08-8D201951104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2C0C6BFD-5181-4ADE-8493-C744360BAEA4}"/>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FED17C2-6D56-4A7A-A4BC-023EA631E54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44DE438C-EA67-48E7-A9EA-2C407B43FE9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58243B69-8397-4ABA-88F5-F4C03CEDB3CC}"/>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A535655-8F3F-4ED2-B9D6-274238FE4F7A}"/>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EF61FFB-9838-4C09-B153-1757E3815D38}"/>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841BDCD6-E98A-4383-8075-E7A270505E57}"/>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42C6A77-6D03-47E3-86F1-F192E1024B5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8AC400BD-9A41-45CA-8D65-585BFAE23BB3}"/>
                  </a:ext>
                </a:extLst>
              </p:cNvPr>
              <p:cNvGrpSpPr/>
              <p:nvPr/>
            </p:nvGrpSpPr>
            <p:grpSpPr>
              <a:xfrm>
                <a:off x="-127" y="109726"/>
                <a:ext cx="12188952" cy="6629400"/>
                <a:chOff x="12729307" y="109726"/>
                <a:chExt cx="12188952" cy="6629400"/>
              </a:xfrm>
            </p:grpSpPr>
            <p:cxnSp>
              <p:nvCxnSpPr>
                <p:cNvPr id="256" name="Straight Connector 255">
                  <a:extLst>
                    <a:ext uri="{FF2B5EF4-FFF2-40B4-BE49-F238E27FC236}">
                      <a16:creationId xmlns:a16="http://schemas.microsoft.com/office/drawing/2014/main" id="{CDA571CF-FED5-400F-B2DF-019042C5F9D9}"/>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2650FB8-5AC2-4F64-98A3-D7EE3EFAD8E2}"/>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C94708-F40C-4AEA-B940-D3F25C5F3647}"/>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91B0C8A-B907-4017-B94F-273FE1664DE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54DEE63-7975-4361-93A2-456AB8FBCE5F}"/>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AEA4134-E766-4F40-BC77-747337E36B13}"/>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19B8BC9E-6011-4713-8775-076EF821D6F2}"/>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FE8ECD6-9BC8-4D29-A8DB-54820FAF69FE}"/>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3508751-E9C3-4D4F-A871-9553E60E381A}"/>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0EDF560-9565-4C53-B836-AB8C095D1F80}"/>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8EE760A-4095-408D-9B81-DBBFCACF9DA3}"/>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2412D55-845F-4C2A-A1D5-DE748441D57F}"/>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398ACBD-F5AA-4B93-B922-EDBB9BDEA1AD}"/>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75A4059-B721-47C1-9B61-0DED9ED0431D}"/>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F328B22-1D54-40E7-AA9F-DD4ABC96B551}"/>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E9342FA-7A5B-4B77-9219-16B77A99F567}"/>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4D448D6-BB29-4071-BD18-E3A2C5632A18}"/>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F3022E0A-1D34-4A62-A322-07CFEDAC927D}"/>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26B5190-BA49-4D2D-B641-077370423FB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3CFACA9-6259-4CB9-9D9E-D73E7EE2C10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F630CFB-C62B-4304-B46D-EC65BFCF0919}"/>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59FFCD-8DAD-4396-88CE-95CB4822497D}"/>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1B41BD-96F6-4D17-8212-7183006FF94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67080771-9654-4577-AF79-98EC444CE2C6}"/>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AC8BB80-BD68-485E-9618-F65F7DD94521}"/>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141BE7D7-B235-4554-A2E1-BCB82028AC0E}"/>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7D50F58-C40C-4C25-9775-01C2CA06E5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5589B906-90D1-4CDD-99C4-CA457005D2A3}"/>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523670C-ADE2-41A9-BDC8-DF7229C3FAC9}"/>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FBCE5F2-C7BF-4035-BE68-6E471164B379}"/>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1838407-8C2E-4DDE-87D6-5C43183BBD76}"/>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CF46202-ED69-4412-891C-C0DD8F59B1A9}"/>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40CD37E-C0DA-40F9-96D1-CE8A3F66317D}"/>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DFEA54FB-8871-4860-92CD-369DB497447E}"/>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BA55FBC-26AA-4D0D-AF96-DBEEB834BF49}"/>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7EEC86D-34B1-4122-8968-121CAB8A8DBD}"/>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2B7C7D9-5F7E-438A-93BE-F8B79ECB7B9E}"/>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6E5DD55-E3E5-41E6-9BA8-C463DE80F85C}"/>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C2B5936-B4CA-4101-B6D8-377A60CB7E4C}"/>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C5DB70C-ECBB-4A67-AA65-29C6755A022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228" name="Group 227">
              <a:extLst>
                <a:ext uri="{FF2B5EF4-FFF2-40B4-BE49-F238E27FC236}">
                  <a16:creationId xmlns:a16="http://schemas.microsoft.com/office/drawing/2014/main" id="{CA1A2718-8CF1-42DE-BF34-8C9BE5ABFC38}"/>
                </a:ext>
              </a:extLst>
            </p:cNvPr>
            <p:cNvGrpSpPr/>
            <p:nvPr/>
          </p:nvGrpSpPr>
          <p:grpSpPr>
            <a:xfrm>
              <a:off x="608885" y="458152"/>
              <a:ext cx="10971928" cy="5713421"/>
              <a:chOff x="608885" y="452764"/>
              <a:chExt cx="10971928" cy="5718810"/>
            </a:xfrm>
          </p:grpSpPr>
          <p:sp>
            <p:nvSpPr>
              <p:cNvPr id="242" name="Rectangle 241">
                <a:extLst>
                  <a:ext uri="{FF2B5EF4-FFF2-40B4-BE49-F238E27FC236}">
                    <a16:creationId xmlns:a16="http://schemas.microsoft.com/office/drawing/2014/main" id="{C32BCB48-33DA-45BF-8350-67B2B97E7CCC}"/>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3" name="Rectangle 242">
                <a:extLst>
                  <a:ext uri="{FF2B5EF4-FFF2-40B4-BE49-F238E27FC236}">
                    <a16:creationId xmlns:a16="http://schemas.microsoft.com/office/drawing/2014/main" id="{55BD6136-E89C-492D-8A8F-777FA8687D71}"/>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4" name="Rectangle 243">
                <a:extLst>
                  <a:ext uri="{FF2B5EF4-FFF2-40B4-BE49-F238E27FC236}">
                    <a16:creationId xmlns:a16="http://schemas.microsoft.com/office/drawing/2014/main" id="{921D855B-FA0E-45C3-A71F-F31B0F82248C}"/>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5" name="Rectangle 244">
                <a:extLst>
                  <a:ext uri="{FF2B5EF4-FFF2-40B4-BE49-F238E27FC236}">
                    <a16:creationId xmlns:a16="http://schemas.microsoft.com/office/drawing/2014/main" id="{905EF15C-5B2B-46CB-875E-4E7EEB63DC7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6" name="Rectangle 245">
                <a:extLst>
                  <a:ext uri="{FF2B5EF4-FFF2-40B4-BE49-F238E27FC236}">
                    <a16:creationId xmlns:a16="http://schemas.microsoft.com/office/drawing/2014/main" id="{0D6C2213-C946-4AED-BDBF-DB2E21DE2D7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7" name="Rectangle 246">
                <a:extLst>
                  <a:ext uri="{FF2B5EF4-FFF2-40B4-BE49-F238E27FC236}">
                    <a16:creationId xmlns:a16="http://schemas.microsoft.com/office/drawing/2014/main" id="{E1C062B5-FBEB-4408-9A84-D6AFC280AD2F}"/>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8" name="Rectangle 247">
                <a:extLst>
                  <a:ext uri="{FF2B5EF4-FFF2-40B4-BE49-F238E27FC236}">
                    <a16:creationId xmlns:a16="http://schemas.microsoft.com/office/drawing/2014/main" id="{40B184FA-5988-4DF5-A875-2E2E45BC49A4}"/>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49" name="Rectangle 248">
                <a:extLst>
                  <a:ext uri="{FF2B5EF4-FFF2-40B4-BE49-F238E27FC236}">
                    <a16:creationId xmlns:a16="http://schemas.microsoft.com/office/drawing/2014/main" id="{7264AB10-A2C8-4656-89CB-C7218FAAD1BF}"/>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50" name="Rectangle 249">
                <a:extLst>
                  <a:ext uri="{FF2B5EF4-FFF2-40B4-BE49-F238E27FC236}">
                    <a16:creationId xmlns:a16="http://schemas.microsoft.com/office/drawing/2014/main" id="{C273BD83-A781-490A-A52F-27AD3E5706DE}"/>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51" name="Rectangle 250">
                <a:extLst>
                  <a:ext uri="{FF2B5EF4-FFF2-40B4-BE49-F238E27FC236}">
                    <a16:creationId xmlns:a16="http://schemas.microsoft.com/office/drawing/2014/main" id="{43112606-E5FC-4D9A-9AA6-69D13453875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52" name="Rectangle 251">
                <a:extLst>
                  <a:ext uri="{FF2B5EF4-FFF2-40B4-BE49-F238E27FC236}">
                    <a16:creationId xmlns:a16="http://schemas.microsoft.com/office/drawing/2014/main" id="{2D3420E2-11F6-4116-A21F-093ADF2CD0C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53" name="Rectangle 252">
                <a:extLst>
                  <a:ext uri="{FF2B5EF4-FFF2-40B4-BE49-F238E27FC236}">
                    <a16:creationId xmlns:a16="http://schemas.microsoft.com/office/drawing/2014/main" id="{A5C72A30-EEC2-4E65-A985-9A63D63BD987}"/>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grpSp>
        <p:grpSp>
          <p:nvGrpSpPr>
            <p:cNvPr id="229" name="Group 228">
              <a:extLst>
                <a:ext uri="{FF2B5EF4-FFF2-40B4-BE49-F238E27FC236}">
                  <a16:creationId xmlns:a16="http://schemas.microsoft.com/office/drawing/2014/main" id="{54641124-8589-4DBE-A1A1-A560606174A6}"/>
                </a:ext>
              </a:extLst>
            </p:cNvPr>
            <p:cNvGrpSpPr/>
            <p:nvPr/>
          </p:nvGrpSpPr>
          <p:grpSpPr>
            <a:xfrm>
              <a:off x="971112" y="0"/>
              <a:ext cx="10247475" cy="6858000"/>
              <a:chOff x="971112" y="0"/>
              <a:chExt cx="10247475" cy="6858000"/>
            </a:xfrm>
          </p:grpSpPr>
          <p:cxnSp>
            <p:nvCxnSpPr>
              <p:cNvPr id="230" name="Straight Connector 229">
                <a:extLst>
                  <a:ext uri="{FF2B5EF4-FFF2-40B4-BE49-F238E27FC236}">
                    <a16:creationId xmlns:a16="http://schemas.microsoft.com/office/drawing/2014/main" id="{E1FE956F-0F0F-4374-958D-7B64D8BD3224}"/>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6688C89-2EC9-430C-8614-10D1A02B801A}"/>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625B2D-BEFA-4DBC-A9BC-FC84D5B2FF3F}"/>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AB7F11E-57DC-4C5E-A44A-0B0C9B56C573}"/>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3026E48-BF73-4BE2-8E22-E8B516BAA0C3}"/>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FFEC148-BC3D-4CF0-A3F2-7F67B020CECA}"/>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0B5C835-D82B-4857-8D9C-AA0C678B403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BCFC7A1-D95E-47FA-8CB2-9DB5902D8A19}"/>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DE0A356-F70F-4CB1-8BF7-5B028ECA2CCB}"/>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7D42434-402D-450E-A854-864EBC1078CE}"/>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20F1A30-4837-4C97-ABFB-56526BE97C9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9ABB229-EBE2-4688-BD21-230E42369338}"/>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
        <p:nvSpPr>
          <p:cNvPr id="215" name="Freeform 5">
            <a:extLst>
              <a:ext uri="{FF2B5EF4-FFF2-40B4-BE49-F238E27FC236}">
                <a16:creationId xmlns:a16="http://schemas.microsoft.com/office/drawing/2014/main" id="{E6255C19-9B58-49AC-A3FC-BBB80393269E}"/>
              </a:ext>
            </a:extLst>
          </p:cNvPr>
          <p:cNvSpPr>
            <a:spLocks/>
          </p:cNvSpPr>
          <p:nvPr/>
        </p:nvSpPr>
        <p:spPr bwMode="auto">
          <a:xfrm>
            <a:off x="7520513" y="4448014"/>
            <a:ext cx="1296419" cy="1119326"/>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solidFill>
            <a:schemeClr val="bg2">
              <a:lumMod val="75000"/>
              <a:alpha val="30000"/>
            </a:schemeClr>
          </a:solidFill>
          <a:ln w="25400">
            <a:noFill/>
            <a:round/>
            <a:headEnd/>
            <a:tailEnd/>
          </a:ln>
          <a:effectLst>
            <a:softEdge rad="190500"/>
          </a:effectLst>
        </p:spPr>
        <p:txBody>
          <a:bodyPr vert="horz" wrap="square" lIns="91416" tIns="45708" rIns="91416" bIns="45708" numCol="1" anchor="t" anchorCtr="0" compatLnSpc="1">
            <a:prstTxWarp prst="textNoShape">
              <a:avLst/>
            </a:prstTxWarp>
          </a:bodyPr>
          <a:lstStyle/>
          <a:p>
            <a:pPr>
              <a:defRPr/>
            </a:pPr>
            <a:endParaRPr lang="en-US" sz="1799">
              <a:solidFill>
                <a:srgbClr val="717074"/>
              </a:solidFill>
              <a:latin typeface="Metropolis"/>
            </a:endParaRPr>
          </a:p>
        </p:txBody>
      </p:sp>
      <p:sp>
        <p:nvSpPr>
          <p:cNvPr id="213" name="Arrow: Pentagon 212">
            <a:extLst>
              <a:ext uri="{FF2B5EF4-FFF2-40B4-BE49-F238E27FC236}">
                <a16:creationId xmlns:a16="http://schemas.microsoft.com/office/drawing/2014/main" id="{B319F4F4-976A-4C79-B076-8B7F30025D0C}"/>
              </a:ext>
            </a:extLst>
          </p:cNvPr>
          <p:cNvSpPr/>
          <p:nvPr/>
        </p:nvSpPr>
        <p:spPr>
          <a:xfrm>
            <a:off x="1017782" y="4566493"/>
            <a:ext cx="3332882" cy="1295063"/>
          </a:xfrm>
          <a:prstGeom prst="homePlate">
            <a:avLst/>
          </a:prstGeom>
          <a:gradFill flip="none" rotWithShape="1">
            <a:gsLst>
              <a:gs pos="85000">
                <a:schemeClr val="bg2"/>
              </a:gs>
              <a:gs pos="0">
                <a:schemeClr val="bg1"/>
              </a:gs>
            </a:gsLst>
            <a:lin ang="0" scaled="1"/>
            <a:tileRect/>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13" name="Arrow: Pentagon 12">
            <a:extLst>
              <a:ext uri="{FF2B5EF4-FFF2-40B4-BE49-F238E27FC236}">
                <a16:creationId xmlns:a16="http://schemas.microsoft.com/office/drawing/2014/main" id="{0422E66B-1E99-491C-B2C8-E1DF10AEE30C}"/>
              </a:ext>
            </a:extLst>
          </p:cNvPr>
          <p:cNvSpPr/>
          <p:nvPr/>
        </p:nvSpPr>
        <p:spPr>
          <a:xfrm>
            <a:off x="1133709" y="1537193"/>
            <a:ext cx="3332882" cy="1295063"/>
          </a:xfrm>
          <a:prstGeom prst="homePlate">
            <a:avLst/>
          </a:prstGeom>
          <a:gradFill flip="none" rotWithShape="1">
            <a:gsLst>
              <a:gs pos="85000">
                <a:schemeClr val="bg2"/>
              </a:gs>
              <a:gs pos="0">
                <a:schemeClr val="bg1"/>
              </a:gs>
            </a:gsLst>
            <a:lin ang="0" scaled="1"/>
            <a:tileRect/>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212" name="Freeform 5">
            <a:extLst>
              <a:ext uri="{FF2B5EF4-FFF2-40B4-BE49-F238E27FC236}">
                <a16:creationId xmlns:a16="http://schemas.microsoft.com/office/drawing/2014/main" id="{533D0EDD-6831-47FE-833B-9B8E82C61B57}"/>
              </a:ext>
            </a:extLst>
          </p:cNvPr>
          <p:cNvSpPr>
            <a:spLocks/>
          </p:cNvSpPr>
          <p:nvPr/>
        </p:nvSpPr>
        <p:spPr bwMode="auto">
          <a:xfrm>
            <a:off x="4922027" y="2963276"/>
            <a:ext cx="1296419" cy="1119326"/>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solidFill>
            <a:schemeClr val="tx1">
              <a:lumMod val="60000"/>
              <a:lumOff val="40000"/>
              <a:alpha val="30000"/>
            </a:schemeClr>
          </a:solidFill>
          <a:ln w="25400">
            <a:noFill/>
            <a:round/>
            <a:headEnd/>
            <a:tailEnd/>
          </a:ln>
          <a:effectLst>
            <a:softEdge rad="190500"/>
          </a:effectLst>
        </p:spPr>
        <p:txBody>
          <a:bodyPr vert="horz" wrap="square" lIns="91416" tIns="45708" rIns="91416" bIns="45708" numCol="1" anchor="t" anchorCtr="0" compatLnSpc="1">
            <a:prstTxWarp prst="textNoShape">
              <a:avLst/>
            </a:prstTxWarp>
          </a:bodyPr>
          <a:lstStyle/>
          <a:p>
            <a:pPr>
              <a:defRPr/>
            </a:pPr>
            <a:endParaRPr lang="en-US" sz="1799">
              <a:solidFill>
                <a:srgbClr val="717074"/>
              </a:solidFill>
              <a:latin typeface="Metropolis"/>
            </a:endParaRPr>
          </a:p>
        </p:txBody>
      </p:sp>
      <p:sp>
        <p:nvSpPr>
          <p:cNvPr id="9" name="Text Placeholder 8">
            <a:extLst>
              <a:ext uri="{FF2B5EF4-FFF2-40B4-BE49-F238E27FC236}">
                <a16:creationId xmlns:a16="http://schemas.microsoft.com/office/drawing/2014/main" id="{99FDCA6F-C39E-5A4E-AC21-3276D77C63D9}"/>
              </a:ext>
            </a:extLst>
          </p:cNvPr>
          <p:cNvSpPr>
            <a:spLocks noGrp="1"/>
          </p:cNvSpPr>
          <p:nvPr>
            <p:ph type="subTitle" idx="10"/>
          </p:nvPr>
        </p:nvSpPr>
        <p:spPr/>
        <p:txBody>
          <a:bodyPr/>
          <a:lstStyle/>
          <a:p>
            <a:r>
              <a:rPr lang="en-US" dirty="0"/>
              <a:t>When dev teams build images differently, they introduce vulnerabilities and complexity</a:t>
            </a:r>
          </a:p>
        </p:txBody>
      </p:sp>
      <p:sp>
        <p:nvSpPr>
          <p:cNvPr id="5" name="Title 4">
            <a:extLst>
              <a:ext uri="{FF2B5EF4-FFF2-40B4-BE49-F238E27FC236}">
                <a16:creationId xmlns:a16="http://schemas.microsoft.com/office/drawing/2014/main" id="{E4E695AC-7510-F94E-959E-102FE111D49C}"/>
              </a:ext>
            </a:extLst>
          </p:cNvPr>
          <p:cNvSpPr>
            <a:spLocks noGrp="1"/>
          </p:cNvSpPr>
          <p:nvPr>
            <p:ph type="title"/>
          </p:nvPr>
        </p:nvSpPr>
        <p:spPr>
          <a:xfrm>
            <a:off x="579808" y="413536"/>
            <a:ext cx="11301613" cy="380901"/>
          </a:xfrm>
        </p:spPr>
        <p:txBody>
          <a:bodyPr/>
          <a:lstStyle/>
          <a:p>
            <a:r>
              <a:rPr lang="en-US" dirty="0"/>
              <a:t>Containers built using dockerfile are hard to productionize and scale</a:t>
            </a:r>
          </a:p>
        </p:txBody>
      </p:sp>
      <p:sp>
        <p:nvSpPr>
          <p:cNvPr id="16" name="Rectangle 15">
            <a:extLst>
              <a:ext uri="{FF2B5EF4-FFF2-40B4-BE49-F238E27FC236}">
                <a16:creationId xmlns:a16="http://schemas.microsoft.com/office/drawing/2014/main" id="{A3BC279A-C132-1F4A-A58D-C8D427CFBE09}"/>
              </a:ext>
            </a:extLst>
          </p:cNvPr>
          <p:cNvSpPr/>
          <p:nvPr/>
        </p:nvSpPr>
        <p:spPr>
          <a:xfrm>
            <a:off x="2328931" y="1695437"/>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My app 1</a:t>
            </a:r>
          </a:p>
        </p:txBody>
      </p:sp>
      <p:sp>
        <p:nvSpPr>
          <p:cNvPr id="17" name="Rectangle 16">
            <a:extLst>
              <a:ext uri="{FF2B5EF4-FFF2-40B4-BE49-F238E27FC236}">
                <a16:creationId xmlns:a16="http://schemas.microsoft.com/office/drawing/2014/main" id="{8F46EAF7-3234-4F4F-9FE7-8E0FB9B0AFFD}"/>
              </a:ext>
            </a:extLst>
          </p:cNvPr>
          <p:cNvSpPr/>
          <p:nvPr/>
        </p:nvSpPr>
        <p:spPr>
          <a:xfrm>
            <a:off x="2328931" y="2032741"/>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a:solidFill>
                  <a:prstClr val="white"/>
                </a:solidFill>
                <a:latin typeface="Metropolis"/>
              </a:rPr>
              <a:t>JDK I found</a:t>
            </a:r>
          </a:p>
        </p:txBody>
      </p:sp>
      <p:sp>
        <p:nvSpPr>
          <p:cNvPr id="18" name="Rectangle 17">
            <a:extLst>
              <a:ext uri="{FF2B5EF4-FFF2-40B4-BE49-F238E27FC236}">
                <a16:creationId xmlns:a16="http://schemas.microsoft.com/office/drawing/2014/main" id="{A8AC0BC1-95AD-0047-9269-FFD2BF850420}"/>
              </a:ext>
            </a:extLst>
          </p:cNvPr>
          <p:cNvSpPr/>
          <p:nvPr/>
        </p:nvSpPr>
        <p:spPr>
          <a:xfrm>
            <a:off x="2328931" y="2370046"/>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a:solidFill>
                  <a:prstClr val="white"/>
                </a:solidFill>
                <a:latin typeface="Metropolis"/>
              </a:rPr>
              <a:t>Trusty OS</a:t>
            </a:r>
          </a:p>
        </p:txBody>
      </p:sp>
      <p:sp>
        <p:nvSpPr>
          <p:cNvPr id="19" name="Rectangle 18">
            <a:extLst>
              <a:ext uri="{FF2B5EF4-FFF2-40B4-BE49-F238E27FC236}">
                <a16:creationId xmlns:a16="http://schemas.microsoft.com/office/drawing/2014/main" id="{A645899C-5EFD-2E41-BFE0-90D38BBF74F5}"/>
              </a:ext>
            </a:extLst>
          </p:cNvPr>
          <p:cNvSpPr/>
          <p:nvPr/>
        </p:nvSpPr>
        <p:spPr>
          <a:xfrm>
            <a:off x="2213003" y="4727434"/>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My app 3</a:t>
            </a:r>
          </a:p>
        </p:txBody>
      </p:sp>
      <p:sp>
        <p:nvSpPr>
          <p:cNvPr id="20" name="Rectangle 19">
            <a:extLst>
              <a:ext uri="{FF2B5EF4-FFF2-40B4-BE49-F238E27FC236}">
                <a16:creationId xmlns:a16="http://schemas.microsoft.com/office/drawing/2014/main" id="{53C31798-0033-9549-859C-5ACEA86A5D8E}"/>
              </a:ext>
            </a:extLst>
          </p:cNvPr>
          <p:cNvSpPr/>
          <p:nvPr/>
        </p:nvSpPr>
        <p:spPr>
          <a:xfrm>
            <a:off x="2213003" y="5074631"/>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Trusted JDK</a:t>
            </a:r>
          </a:p>
        </p:txBody>
      </p:sp>
      <p:sp>
        <p:nvSpPr>
          <p:cNvPr id="21" name="Rectangle 20">
            <a:extLst>
              <a:ext uri="{FF2B5EF4-FFF2-40B4-BE49-F238E27FC236}">
                <a16:creationId xmlns:a16="http://schemas.microsoft.com/office/drawing/2014/main" id="{5AC7BE35-7173-A64D-8B10-4CE46628F546}"/>
              </a:ext>
            </a:extLst>
          </p:cNvPr>
          <p:cNvSpPr/>
          <p:nvPr/>
        </p:nvSpPr>
        <p:spPr>
          <a:xfrm>
            <a:off x="2213003" y="5421828"/>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a:solidFill>
                  <a:prstClr val="white"/>
                </a:solidFill>
                <a:latin typeface="Metropolis"/>
              </a:rPr>
              <a:t>CentOS</a:t>
            </a:r>
          </a:p>
        </p:txBody>
      </p:sp>
      <p:sp>
        <p:nvSpPr>
          <p:cNvPr id="69" name="Freeform 68">
            <a:extLst>
              <a:ext uri="{FF2B5EF4-FFF2-40B4-BE49-F238E27FC236}">
                <a16:creationId xmlns:a16="http://schemas.microsoft.com/office/drawing/2014/main" id="{F4C51648-EA71-E343-9577-68FF91115224}"/>
              </a:ext>
            </a:extLst>
          </p:cNvPr>
          <p:cNvSpPr/>
          <p:nvPr/>
        </p:nvSpPr>
        <p:spPr>
          <a:xfrm>
            <a:off x="9878313" y="1207079"/>
            <a:ext cx="2245283" cy="462909"/>
          </a:xfrm>
          <a:custGeom>
            <a:avLst/>
            <a:gdLst>
              <a:gd name="connsiteX0" fmla="*/ 390198 w 1838456"/>
              <a:gd name="connsiteY0" fmla="*/ 0 h 336379"/>
              <a:gd name="connsiteX1" fmla="*/ 390198 w 1838456"/>
              <a:gd name="connsiteY1" fmla="*/ 1 h 336379"/>
              <a:gd name="connsiteX2" fmla="*/ 1838456 w 1838456"/>
              <a:gd name="connsiteY2" fmla="*/ 1 h 336379"/>
              <a:gd name="connsiteX3" fmla="*/ 1838456 w 1838456"/>
              <a:gd name="connsiteY3" fmla="*/ 336379 h 336379"/>
              <a:gd name="connsiteX4" fmla="*/ 388195 w 1838456"/>
              <a:gd name="connsiteY4" fmla="*/ 336379 h 336379"/>
              <a:gd name="connsiteX5" fmla="*/ 388195 w 1838456"/>
              <a:gd name="connsiteY5" fmla="*/ 336378 h 336379"/>
              <a:gd name="connsiteX6" fmla="*/ 0 w 1838456"/>
              <a:gd name="connsiteY6" fmla="*/ 336378 h 336379"/>
              <a:gd name="connsiteX7" fmla="*/ 388195 w 1838456"/>
              <a:gd name="connsiteY7" fmla="*/ 1727 h 336379"/>
              <a:gd name="connsiteX8" fmla="*/ 388195 w 1838456"/>
              <a:gd name="connsiteY8" fmla="*/ 1 h 336379"/>
              <a:gd name="connsiteX9" fmla="*/ 390197 w 1838456"/>
              <a:gd name="connsiteY9" fmla="*/ 1 h 336379"/>
              <a:gd name="connsiteX0" fmla="*/ 353754 w 1802012"/>
              <a:gd name="connsiteY0" fmla="*/ 0 h 336379"/>
              <a:gd name="connsiteX1" fmla="*/ 353754 w 1802012"/>
              <a:gd name="connsiteY1" fmla="*/ 1 h 336379"/>
              <a:gd name="connsiteX2" fmla="*/ 1802012 w 1802012"/>
              <a:gd name="connsiteY2" fmla="*/ 1 h 336379"/>
              <a:gd name="connsiteX3" fmla="*/ 1802012 w 1802012"/>
              <a:gd name="connsiteY3" fmla="*/ 336379 h 336379"/>
              <a:gd name="connsiteX4" fmla="*/ 351751 w 1802012"/>
              <a:gd name="connsiteY4" fmla="*/ 336379 h 336379"/>
              <a:gd name="connsiteX5" fmla="*/ 351751 w 1802012"/>
              <a:gd name="connsiteY5" fmla="*/ 336378 h 336379"/>
              <a:gd name="connsiteX6" fmla="*/ 0 w 1802012"/>
              <a:gd name="connsiteY6" fmla="*/ 336378 h 336379"/>
              <a:gd name="connsiteX7" fmla="*/ 351751 w 1802012"/>
              <a:gd name="connsiteY7" fmla="*/ 1727 h 336379"/>
              <a:gd name="connsiteX8" fmla="*/ 351751 w 1802012"/>
              <a:gd name="connsiteY8" fmla="*/ 1 h 336379"/>
              <a:gd name="connsiteX9" fmla="*/ 353753 w 1802012"/>
              <a:gd name="connsiteY9" fmla="*/ 1 h 336379"/>
              <a:gd name="connsiteX10" fmla="*/ 353754 w 1802012"/>
              <a:gd name="connsiteY10" fmla="*/ 0 h 336379"/>
              <a:gd name="connsiteX0" fmla="*/ 343815 w 1792073"/>
              <a:gd name="connsiteY0" fmla="*/ 0 h 336379"/>
              <a:gd name="connsiteX1" fmla="*/ 343815 w 1792073"/>
              <a:gd name="connsiteY1" fmla="*/ 1 h 336379"/>
              <a:gd name="connsiteX2" fmla="*/ 1792073 w 1792073"/>
              <a:gd name="connsiteY2" fmla="*/ 1 h 336379"/>
              <a:gd name="connsiteX3" fmla="*/ 1792073 w 1792073"/>
              <a:gd name="connsiteY3" fmla="*/ 336379 h 336379"/>
              <a:gd name="connsiteX4" fmla="*/ 341812 w 1792073"/>
              <a:gd name="connsiteY4" fmla="*/ 336379 h 336379"/>
              <a:gd name="connsiteX5" fmla="*/ 341812 w 1792073"/>
              <a:gd name="connsiteY5" fmla="*/ 336378 h 336379"/>
              <a:gd name="connsiteX6" fmla="*/ 0 w 1792073"/>
              <a:gd name="connsiteY6" fmla="*/ 336378 h 336379"/>
              <a:gd name="connsiteX7" fmla="*/ 341812 w 1792073"/>
              <a:gd name="connsiteY7" fmla="*/ 1727 h 336379"/>
              <a:gd name="connsiteX8" fmla="*/ 341812 w 1792073"/>
              <a:gd name="connsiteY8" fmla="*/ 1 h 336379"/>
              <a:gd name="connsiteX9" fmla="*/ 343814 w 1792073"/>
              <a:gd name="connsiteY9" fmla="*/ 1 h 336379"/>
              <a:gd name="connsiteX10" fmla="*/ 343815 w 1792073"/>
              <a:gd name="connsiteY10" fmla="*/ 0 h 33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2073" h="336379">
                <a:moveTo>
                  <a:pt x="343815" y="0"/>
                </a:moveTo>
                <a:lnTo>
                  <a:pt x="343815" y="1"/>
                </a:lnTo>
                <a:lnTo>
                  <a:pt x="1792073" y="1"/>
                </a:lnTo>
                <a:lnTo>
                  <a:pt x="1792073" y="336379"/>
                </a:lnTo>
                <a:lnTo>
                  <a:pt x="341812" y="336379"/>
                </a:lnTo>
                <a:lnTo>
                  <a:pt x="341812" y="336378"/>
                </a:lnTo>
                <a:lnTo>
                  <a:pt x="0" y="336378"/>
                </a:lnTo>
                <a:lnTo>
                  <a:pt x="341812" y="1727"/>
                </a:lnTo>
                <a:lnTo>
                  <a:pt x="341812" y="1"/>
                </a:lnTo>
                <a:lnTo>
                  <a:pt x="343814" y="1"/>
                </a:lnTo>
                <a:lnTo>
                  <a:pt x="343815" y="0"/>
                </a:lnTo>
                <a:close/>
              </a:path>
            </a:pathLst>
          </a:custGeom>
          <a:solidFill>
            <a:schemeClr val="tx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70" name="Rectangle 69">
            <a:extLst>
              <a:ext uri="{FF2B5EF4-FFF2-40B4-BE49-F238E27FC236}">
                <a16:creationId xmlns:a16="http://schemas.microsoft.com/office/drawing/2014/main" id="{E8C2CD8F-8DF1-5D4C-B3AC-4FDD7E270B01}"/>
              </a:ext>
            </a:extLst>
          </p:cNvPr>
          <p:cNvSpPr/>
          <p:nvPr/>
        </p:nvSpPr>
        <p:spPr>
          <a:xfrm>
            <a:off x="10894092" y="1250536"/>
            <a:ext cx="1229504" cy="400006"/>
          </a:xfrm>
          <a:prstGeom prst="rect">
            <a:avLst/>
          </a:prstGeom>
        </p:spPr>
        <p:txBody>
          <a:bodyPr wrap="none" anchor="ctr">
            <a:spAutoFit/>
          </a:bodyPr>
          <a:lstStyle/>
          <a:p>
            <a:r>
              <a:rPr lang="en-US" sz="1999" dirty="0">
                <a:solidFill>
                  <a:prstClr val="white"/>
                </a:solidFill>
                <a:latin typeface="Metropolis"/>
              </a:rPr>
              <a:t>Problem</a:t>
            </a:r>
            <a:endParaRPr lang="en-US" sz="1200" dirty="0">
              <a:solidFill>
                <a:srgbClr val="717074"/>
              </a:solidFill>
              <a:latin typeface="Metropolis"/>
            </a:endParaRPr>
          </a:p>
        </p:txBody>
      </p:sp>
      <p:sp>
        <p:nvSpPr>
          <p:cNvPr id="167" name="Freeform 5">
            <a:extLst>
              <a:ext uri="{FF2B5EF4-FFF2-40B4-BE49-F238E27FC236}">
                <a16:creationId xmlns:a16="http://schemas.microsoft.com/office/drawing/2014/main" id="{2AFAE1EB-42FD-4D5B-841C-D959AD9ED32D}"/>
              </a:ext>
            </a:extLst>
          </p:cNvPr>
          <p:cNvSpPr>
            <a:spLocks/>
          </p:cNvSpPr>
          <p:nvPr/>
        </p:nvSpPr>
        <p:spPr bwMode="auto">
          <a:xfrm>
            <a:off x="5460324" y="1555670"/>
            <a:ext cx="1477769" cy="1275904"/>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solidFill>
            <a:schemeClr val="tx1">
              <a:lumMod val="60000"/>
              <a:lumOff val="40000"/>
              <a:alpha val="30000"/>
            </a:schemeClr>
          </a:solidFill>
          <a:ln w="25400">
            <a:noFill/>
            <a:round/>
            <a:headEnd/>
            <a:tailEnd/>
          </a:ln>
          <a:effectLst>
            <a:softEdge rad="190500"/>
          </a:effectLst>
        </p:spPr>
        <p:txBody>
          <a:bodyPr vert="horz" wrap="square" lIns="91416" tIns="45708" rIns="91416" bIns="45708" numCol="1" anchor="t" anchorCtr="0" compatLnSpc="1">
            <a:prstTxWarp prst="textNoShape">
              <a:avLst/>
            </a:prstTxWarp>
          </a:bodyPr>
          <a:lstStyle/>
          <a:p>
            <a:pPr>
              <a:defRPr/>
            </a:pPr>
            <a:endParaRPr lang="en-US" sz="1799">
              <a:solidFill>
                <a:srgbClr val="717074"/>
              </a:solidFill>
              <a:latin typeface="Metropolis"/>
            </a:endParaRPr>
          </a:p>
        </p:txBody>
      </p:sp>
      <p:grpSp>
        <p:nvGrpSpPr>
          <p:cNvPr id="170" name="Group 169">
            <a:extLst>
              <a:ext uri="{FF2B5EF4-FFF2-40B4-BE49-F238E27FC236}">
                <a16:creationId xmlns:a16="http://schemas.microsoft.com/office/drawing/2014/main" id="{0915E51B-BA9E-44C6-9965-28D87D08F70B}"/>
              </a:ext>
            </a:extLst>
          </p:cNvPr>
          <p:cNvGrpSpPr/>
          <p:nvPr/>
        </p:nvGrpSpPr>
        <p:grpSpPr>
          <a:xfrm>
            <a:off x="5984325" y="3917433"/>
            <a:ext cx="995528" cy="859536"/>
            <a:chOff x="3055403" y="1662232"/>
            <a:chExt cx="450482" cy="388945"/>
          </a:xfrm>
        </p:grpSpPr>
        <p:sp>
          <p:nvSpPr>
            <p:cNvPr id="171" name="Freeform 5">
              <a:extLst>
                <a:ext uri="{FF2B5EF4-FFF2-40B4-BE49-F238E27FC236}">
                  <a16:creationId xmlns:a16="http://schemas.microsoft.com/office/drawing/2014/main" id="{3652C3E8-5CD1-4C3C-BCB3-70127CA22311}"/>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endParaRPr lang="en-US" sz="1200" kern="0">
                <a:solidFill>
                  <a:prstClr val="white"/>
                </a:solidFill>
                <a:latin typeface="Metropolis"/>
              </a:endParaRPr>
            </a:p>
          </p:txBody>
        </p:sp>
        <p:pic>
          <p:nvPicPr>
            <p:cNvPr id="172" name="Graphic 171">
              <a:extLst>
                <a:ext uri="{FF2B5EF4-FFF2-40B4-BE49-F238E27FC236}">
                  <a16:creationId xmlns:a16="http://schemas.microsoft.com/office/drawing/2014/main" id="{D9507C41-CF49-4687-B681-EEED4F08B435}"/>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3" name="Group 172">
            <a:extLst>
              <a:ext uri="{FF2B5EF4-FFF2-40B4-BE49-F238E27FC236}">
                <a16:creationId xmlns:a16="http://schemas.microsoft.com/office/drawing/2014/main" id="{3E107EAE-66E7-435B-9DA3-8D4BF2E6545E}"/>
              </a:ext>
            </a:extLst>
          </p:cNvPr>
          <p:cNvGrpSpPr/>
          <p:nvPr/>
        </p:nvGrpSpPr>
        <p:grpSpPr>
          <a:xfrm>
            <a:off x="4285931" y="1376036"/>
            <a:ext cx="995528" cy="859536"/>
            <a:chOff x="3055403" y="1662232"/>
            <a:chExt cx="450482" cy="388945"/>
          </a:xfrm>
        </p:grpSpPr>
        <p:sp>
          <p:nvSpPr>
            <p:cNvPr id="174" name="Freeform 5">
              <a:extLst>
                <a:ext uri="{FF2B5EF4-FFF2-40B4-BE49-F238E27FC236}">
                  <a16:creationId xmlns:a16="http://schemas.microsoft.com/office/drawing/2014/main" id="{6DF6EEA2-E11C-474B-A0C8-1607BCD55EED}"/>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endParaRPr lang="en-US" sz="1200" kern="0">
                <a:solidFill>
                  <a:prstClr val="white"/>
                </a:solidFill>
                <a:latin typeface="Metropolis"/>
              </a:endParaRPr>
            </a:p>
          </p:txBody>
        </p:sp>
        <p:pic>
          <p:nvPicPr>
            <p:cNvPr id="175" name="Graphic 174">
              <a:extLst>
                <a:ext uri="{FF2B5EF4-FFF2-40B4-BE49-F238E27FC236}">
                  <a16:creationId xmlns:a16="http://schemas.microsoft.com/office/drawing/2014/main" id="{32174FDF-7F0E-44BA-A84C-F0116DDE3947}"/>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6" name="Group 175">
            <a:extLst>
              <a:ext uri="{FF2B5EF4-FFF2-40B4-BE49-F238E27FC236}">
                <a16:creationId xmlns:a16="http://schemas.microsoft.com/office/drawing/2014/main" id="{26EA8A67-03B0-460A-8CF6-56EEF60D4CD8}"/>
              </a:ext>
            </a:extLst>
          </p:cNvPr>
          <p:cNvGrpSpPr/>
          <p:nvPr/>
        </p:nvGrpSpPr>
        <p:grpSpPr>
          <a:xfrm>
            <a:off x="6397183" y="1374966"/>
            <a:ext cx="995528" cy="859536"/>
            <a:chOff x="3055403" y="1662232"/>
            <a:chExt cx="450482" cy="388945"/>
          </a:xfrm>
        </p:grpSpPr>
        <p:sp>
          <p:nvSpPr>
            <p:cNvPr id="177" name="Freeform 5">
              <a:extLst>
                <a:ext uri="{FF2B5EF4-FFF2-40B4-BE49-F238E27FC236}">
                  <a16:creationId xmlns:a16="http://schemas.microsoft.com/office/drawing/2014/main" id="{C5F091FD-26AB-4CCE-8CAC-2581EA4E036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endParaRPr lang="en-US" sz="1200" kern="0">
                <a:solidFill>
                  <a:prstClr val="white"/>
                </a:solidFill>
                <a:latin typeface="Metropolis"/>
              </a:endParaRPr>
            </a:p>
          </p:txBody>
        </p:sp>
        <p:pic>
          <p:nvPicPr>
            <p:cNvPr id="178" name="Graphic 177">
              <a:extLst>
                <a:ext uri="{FF2B5EF4-FFF2-40B4-BE49-F238E27FC236}">
                  <a16:creationId xmlns:a16="http://schemas.microsoft.com/office/drawing/2014/main" id="{BAFEE8E4-317F-4112-9E71-D1C15A72C4F9}"/>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79" name="Group 178">
            <a:extLst>
              <a:ext uri="{FF2B5EF4-FFF2-40B4-BE49-F238E27FC236}">
                <a16:creationId xmlns:a16="http://schemas.microsoft.com/office/drawing/2014/main" id="{22D4B4D9-26F9-41D1-AF6E-D67E1F9A2250}"/>
              </a:ext>
            </a:extLst>
          </p:cNvPr>
          <p:cNvGrpSpPr/>
          <p:nvPr/>
        </p:nvGrpSpPr>
        <p:grpSpPr>
          <a:xfrm>
            <a:off x="5942991" y="5070294"/>
            <a:ext cx="654954" cy="565486"/>
            <a:chOff x="3055403" y="1662232"/>
            <a:chExt cx="450482" cy="388945"/>
          </a:xfrm>
        </p:grpSpPr>
        <p:sp>
          <p:nvSpPr>
            <p:cNvPr id="180" name="Freeform 5">
              <a:extLst>
                <a:ext uri="{FF2B5EF4-FFF2-40B4-BE49-F238E27FC236}">
                  <a16:creationId xmlns:a16="http://schemas.microsoft.com/office/drawing/2014/main" id="{83CF9233-ECDA-441F-A770-09FF80077DC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77000">
                  <a:schemeClr val="tx1">
                    <a:lumMod val="60000"/>
                    <a:lumOff val="40000"/>
                  </a:schemeClr>
                </a:gs>
                <a:gs pos="0">
                  <a:schemeClr val="bg2">
                    <a:lumMod val="50000"/>
                  </a:schemeClr>
                </a:gs>
              </a:gsLst>
              <a:lin ang="18900000" scaled="1"/>
              <a:tileRect/>
            </a:gradFill>
            <a:ln w="15875">
              <a:noFill/>
            </a:ln>
            <a:effectLst>
              <a:outerShdw blurRad="152400" dist="63500" dir="8100000" algn="tr" rotWithShape="0">
                <a:prstClr val="black">
                  <a:alpha val="22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algn="ctr" defTabSz="913852"/>
              <a:endParaRPr lang="en-US" sz="1600">
                <a:solidFill>
                  <a:prstClr val="white"/>
                </a:solidFill>
                <a:latin typeface="Metropolis"/>
              </a:endParaRPr>
            </a:p>
          </p:txBody>
        </p:sp>
        <p:pic>
          <p:nvPicPr>
            <p:cNvPr id="181" name="Graphic 180">
              <a:extLst>
                <a:ext uri="{FF2B5EF4-FFF2-40B4-BE49-F238E27FC236}">
                  <a16:creationId xmlns:a16="http://schemas.microsoft.com/office/drawing/2014/main" id="{07C603DA-F0EB-44D9-962A-32F51ED3E86E}"/>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88" name="Group 187">
            <a:extLst>
              <a:ext uri="{FF2B5EF4-FFF2-40B4-BE49-F238E27FC236}">
                <a16:creationId xmlns:a16="http://schemas.microsoft.com/office/drawing/2014/main" id="{EBD36FC4-AC92-4B67-9E3A-1D3F37CBCBF9}"/>
              </a:ext>
            </a:extLst>
          </p:cNvPr>
          <p:cNvGrpSpPr/>
          <p:nvPr/>
        </p:nvGrpSpPr>
        <p:grpSpPr>
          <a:xfrm>
            <a:off x="7265502" y="5252369"/>
            <a:ext cx="995528" cy="859536"/>
            <a:chOff x="3055403" y="1662232"/>
            <a:chExt cx="450482" cy="388945"/>
          </a:xfrm>
        </p:grpSpPr>
        <p:sp>
          <p:nvSpPr>
            <p:cNvPr id="189" name="Freeform 5">
              <a:extLst>
                <a:ext uri="{FF2B5EF4-FFF2-40B4-BE49-F238E27FC236}">
                  <a16:creationId xmlns:a16="http://schemas.microsoft.com/office/drawing/2014/main" id="{027324D4-5D1B-45DB-BD4F-A7AFD67C8020}"/>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77000">
                  <a:schemeClr val="tx1">
                    <a:lumMod val="60000"/>
                    <a:lumOff val="40000"/>
                  </a:schemeClr>
                </a:gs>
                <a:gs pos="0">
                  <a:schemeClr val="bg2">
                    <a:lumMod val="50000"/>
                  </a:schemeClr>
                </a:gs>
              </a:gsLst>
              <a:lin ang="18900000" scaled="1"/>
              <a:tileRect/>
            </a:gradFill>
            <a:ln w="15875">
              <a:noFill/>
            </a:ln>
            <a:effectLst>
              <a:outerShdw blurRad="152400" dist="63500" dir="8100000" algn="tr" rotWithShape="0">
                <a:prstClr val="black">
                  <a:alpha val="22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algn="ctr" defTabSz="913852"/>
              <a:endParaRPr lang="en-US" sz="1600">
                <a:solidFill>
                  <a:prstClr val="white"/>
                </a:solidFill>
                <a:latin typeface="Metropolis"/>
              </a:endParaRPr>
            </a:p>
          </p:txBody>
        </p:sp>
        <p:pic>
          <p:nvPicPr>
            <p:cNvPr id="190" name="Graphic 189">
              <a:extLst>
                <a:ext uri="{FF2B5EF4-FFF2-40B4-BE49-F238E27FC236}">
                  <a16:creationId xmlns:a16="http://schemas.microsoft.com/office/drawing/2014/main" id="{170496A1-04F8-4C72-AA7E-D94F8C588768}"/>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grpSp>
        <p:nvGrpSpPr>
          <p:cNvPr id="196" name="Group 195">
            <a:extLst>
              <a:ext uri="{FF2B5EF4-FFF2-40B4-BE49-F238E27FC236}">
                <a16:creationId xmlns:a16="http://schemas.microsoft.com/office/drawing/2014/main" id="{24C8E789-4090-4900-B960-C9E92C4D5396}"/>
              </a:ext>
            </a:extLst>
          </p:cNvPr>
          <p:cNvGrpSpPr/>
          <p:nvPr/>
        </p:nvGrpSpPr>
        <p:grpSpPr>
          <a:xfrm>
            <a:off x="6023824" y="2934905"/>
            <a:ext cx="654954" cy="565486"/>
            <a:chOff x="3055403" y="1662232"/>
            <a:chExt cx="450482" cy="388945"/>
          </a:xfrm>
        </p:grpSpPr>
        <p:sp>
          <p:nvSpPr>
            <p:cNvPr id="197" name="Freeform 5">
              <a:extLst>
                <a:ext uri="{FF2B5EF4-FFF2-40B4-BE49-F238E27FC236}">
                  <a16:creationId xmlns:a16="http://schemas.microsoft.com/office/drawing/2014/main" id="{15132636-2372-4562-91D1-D3204D57FDB7}"/>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77000">
                  <a:schemeClr val="tx1">
                    <a:lumMod val="60000"/>
                    <a:lumOff val="40000"/>
                  </a:schemeClr>
                </a:gs>
                <a:gs pos="0">
                  <a:schemeClr val="bg2">
                    <a:lumMod val="50000"/>
                  </a:schemeClr>
                </a:gs>
              </a:gsLst>
              <a:lin ang="18900000" scaled="1"/>
              <a:tileRect/>
            </a:gradFill>
            <a:ln w="15875">
              <a:noFill/>
            </a:ln>
            <a:effectLst>
              <a:outerShdw blurRad="152400" dist="63500" dir="8100000" algn="tr" rotWithShape="0">
                <a:prstClr val="black">
                  <a:alpha val="22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algn="ctr" defTabSz="913852"/>
              <a:endParaRPr lang="en-US" sz="1600">
                <a:solidFill>
                  <a:prstClr val="white"/>
                </a:solidFill>
                <a:latin typeface="Metropolis"/>
              </a:endParaRPr>
            </a:p>
          </p:txBody>
        </p:sp>
        <p:pic>
          <p:nvPicPr>
            <p:cNvPr id="198" name="Graphic 197">
              <a:extLst>
                <a:ext uri="{FF2B5EF4-FFF2-40B4-BE49-F238E27FC236}">
                  <a16:creationId xmlns:a16="http://schemas.microsoft.com/office/drawing/2014/main" id="{8243AAD4-A924-4344-B529-79D8F9941161}"/>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sp>
        <p:nvSpPr>
          <p:cNvPr id="202" name="Freeform 5">
            <a:extLst>
              <a:ext uri="{FF2B5EF4-FFF2-40B4-BE49-F238E27FC236}">
                <a16:creationId xmlns:a16="http://schemas.microsoft.com/office/drawing/2014/main" id="{4835E6DE-35C9-464F-A0F7-A51E25E067C4}"/>
              </a:ext>
            </a:extLst>
          </p:cNvPr>
          <p:cNvSpPr>
            <a:spLocks/>
          </p:cNvSpPr>
          <p:nvPr/>
        </p:nvSpPr>
        <p:spPr bwMode="auto">
          <a:xfrm>
            <a:off x="6994434" y="2592905"/>
            <a:ext cx="268553" cy="231869"/>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solidFill>
            <a:schemeClr val="tx1">
              <a:lumMod val="60000"/>
              <a:lumOff val="40000"/>
              <a:alpha val="37000"/>
            </a:schemeClr>
          </a:solidFill>
          <a:ln w="25400">
            <a:noFill/>
            <a:round/>
            <a:headEnd/>
            <a:tailEnd/>
          </a:ln>
        </p:spPr>
        <p:txBody>
          <a:bodyPr vert="horz" wrap="square" lIns="91416" tIns="45708" rIns="91416" bIns="45708" numCol="1" anchor="t" anchorCtr="0" compatLnSpc="1">
            <a:prstTxWarp prst="textNoShape">
              <a:avLst/>
            </a:prstTxWarp>
          </a:bodyPr>
          <a:lstStyle/>
          <a:p>
            <a:pPr>
              <a:defRPr/>
            </a:pPr>
            <a:endParaRPr lang="en-US" sz="1799">
              <a:solidFill>
                <a:srgbClr val="717074"/>
              </a:solidFill>
              <a:latin typeface="Metropolis"/>
            </a:endParaRPr>
          </a:p>
        </p:txBody>
      </p:sp>
      <p:grpSp>
        <p:nvGrpSpPr>
          <p:cNvPr id="216" name="Group 215">
            <a:extLst>
              <a:ext uri="{FF2B5EF4-FFF2-40B4-BE49-F238E27FC236}">
                <a16:creationId xmlns:a16="http://schemas.microsoft.com/office/drawing/2014/main" id="{43E6AE70-2107-4298-B658-E9E18FB01C54}"/>
              </a:ext>
            </a:extLst>
          </p:cNvPr>
          <p:cNvGrpSpPr/>
          <p:nvPr/>
        </p:nvGrpSpPr>
        <p:grpSpPr>
          <a:xfrm>
            <a:off x="4471671" y="5286195"/>
            <a:ext cx="809788" cy="699169"/>
            <a:chOff x="3055403" y="1662232"/>
            <a:chExt cx="450482" cy="388945"/>
          </a:xfrm>
        </p:grpSpPr>
        <p:sp>
          <p:nvSpPr>
            <p:cNvPr id="217" name="Freeform 5">
              <a:extLst>
                <a:ext uri="{FF2B5EF4-FFF2-40B4-BE49-F238E27FC236}">
                  <a16:creationId xmlns:a16="http://schemas.microsoft.com/office/drawing/2014/main" id="{97D09100-B33D-45A6-B8FA-EE99FFBDEFC5}"/>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endParaRPr lang="en-US" sz="1200" kern="0">
                <a:solidFill>
                  <a:prstClr val="white"/>
                </a:solidFill>
                <a:latin typeface="Metropolis"/>
              </a:endParaRPr>
            </a:p>
          </p:txBody>
        </p:sp>
        <p:pic>
          <p:nvPicPr>
            <p:cNvPr id="218" name="Graphic 217">
              <a:extLst>
                <a:ext uri="{FF2B5EF4-FFF2-40B4-BE49-F238E27FC236}">
                  <a16:creationId xmlns:a16="http://schemas.microsoft.com/office/drawing/2014/main" id="{95B87834-3AB4-414A-A283-76F0B7E0C533}"/>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sp>
        <p:nvSpPr>
          <p:cNvPr id="222" name="Freeform 5">
            <a:extLst>
              <a:ext uri="{FF2B5EF4-FFF2-40B4-BE49-F238E27FC236}">
                <a16:creationId xmlns:a16="http://schemas.microsoft.com/office/drawing/2014/main" id="{317C86FA-3FFF-4C7F-AA5D-0C1351D3F0EA}"/>
              </a:ext>
            </a:extLst>
          </p:cNvPr>
          <p:cNvSpPr>
            <a:spLocks/>
          </p:cNvSpPr>
          <p:nvPr/>
        </p:nvSpPr>
        <p:spPr bwMode="auto">
          <a:xfrm>
            <a:off x="4996969" y="5336628"/>
            <a:ext cx="1296419" cy="1119326"/>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solidFill>
            <a:schemeClr val="bg2">
              <a:lumMod val="75000"/>
              <a:alpha val="30000"/>
            </a:schemeClr>
          </a:solidFill>
          <a:ln w="25400">
            <a:noFill/>
            <a:round/>
            <a:headEnd/>
            <a:tailEnd/>
          </a:ln>
          <a:effectLst>
            <a:softEdge rad="190500"/>
          </a:effectLst>
        </p:spPr>
        <p:txBody>
          <a:bodyPr vert="horz" wrap="square" lIns="91416" tIns="45708" rIns="91416" bIns="45708" numCol="1" anchor="t" anchorCtr="0" compatLnSpc="1">
            <a:prstTxWarp prst="textNoShape">
              <a:avLst/>
            </a:prstTxWarp>
          </a:bodyPr>
          <a:lstStyle/>
          <a:p>
            <a:pPr>
              <a:defRPr/>
            </a:pPr>
            <a:endParaRPr lang="en-US" sz="1799">
              <a:solidFill>
                <a:srgbClr val="717074"/>
              </a:solidFill>
              <a:latin typeface="Metropolis"/>
            </a:endParaRPr>
          </a:p>
        </p:txBody>
      </p:sp>
      <p:grpSp>
        <p:nvGrpSpPr>
          <p:cNvPr id="223" name="Group 222">
            <a:extLst>
              <a:ext uri="{FF2B5EF4-FFF2-40B4-BE49-F238E27FC236}">
                <a16:creationId xmlns:a16="http://schemas.microsoft.com/office/drawing/2014/main" id="{76F6C2D2-4973-45BC-BFBF-577E88AA882A}"/>
              </a:ext>
            </a:extLst>
          </p:cNvPr>
          <p:cNvGrpSpPr/>
          <p:nvPr/>
        </p:nvGrpSpPr>
        <p:grpSpPr>
          <a:xfrm>
            <a:off x="4270782" y="3873763"/>
            <a:ext cx="995528" cy="859536"/>
            <a:chOff x="3055403" y="1662232"/>
            <a:chExt cx="450482" cy="388945"/>
          </a:xfrm>
        </p:grpSpPr>
        <p:sp>
          <p:nvSpPr>
            <p:cNvPr id="224" name="Freeform 5">
              <a:extLst>
                <a:ext uri="{FF2B5EF4-FFF2-40B4-BE49-F238E27FC236}">
                  <a16:creationId xmlns:a16="http://schemas.microsoft.com/office/drawing/2014/main" id="{57479D1F-DAA6-4DF7-BE7A-B48D2F4889FA}"/>
                </a:ext>
              </a:extLst>
            </p:cNvPr>
            <p:cNvSpPr>
              <a:spLocks/>
            </p:cNvSpPr>
            <p:nvPr/>
          </p:nvSpPr>
          <p:spPr bwMode="auto">
            <a:xfrm>
              <a:off x="3055403" y="1662232"/>
              <a:ext cx="450482" cy="388945"/>
            </a:xfrm>
            <a:custGeom>
              <a:avLst/>
              <a:gdLst>
                <a:gd name="T0" fmla="*/ 761 w 1673"/>
                <a:gd name="T1" fmla="*/ 58 h 1449"/>
                <a:gd name="T2" fmla="*/ 33 w 1673"/>
                <a:gd name="T3" fmla="*/ 1319 h 1449"/>
                <a:gd name="T4" fmla="*/ 109 w 1673"/>
                <a:gd name="T5" fmla="*/ 1449 h 1449"/>
                <a:gd name="T6" fmla="*/ 1564 w 1673"/>
                <a:gd name="T7" fmla="*/ 1449 h 1449"/>
                <a:gd name="T8" fmla="*/ 1640 w 1673"/>
                <a:gd name="T9" fmla="*/ 1319 h 1449"/>
                <a:gd name="T10" fmla="*/ 912 w 1673"/>
                <a:gd name="T11" fmla="*/ 58 h 1449"/>
                <a:gd name="T12" fmla="*/ 761 w 1673"/>
                <a:gd name="T13" fmla="*/ 58 h 1449"/>
              </a:gdLst>
              <a:ahLst/>
              <a:cxnLst>
                <a:cxn ang="0">
                  <a:pos x="T0" y="T1"/>
                </a:cxn>
                <a:cxn ang="0">
                  <a:pos x="T2" y="T3"/>
                </a:cxn>
                <a:cxn ang="0">
                  <a:pos x="T4" y="T5"/>
                </a:cxn>
                <a:cxn ang="0">
                  <a:pos x="T6" y="T7"/>
                </a:cxn>
                <a:cxn ang="0">
                  <a:pos x="T8" y="T9"/>
                </a:cxn>
                <a:cxn ang="0">
                  <a:pos x="T10" y="T11"/>
                </a:cxn>
                <a:cxn ang="0">
                  <a:pos x="T12" y="T13"/>
                </a:cxn>
              </a:cxnLst>
              <a:rect l="0" t="0" r="r" b="b"/>
              <a:pathLst>
                <a:path w="1673" h="1449">
                  <a:moveTo>
                    <a:pt x="761" y="58"/>
                  </a:moveTo>
                  <a:cubicBezTo>
                    <a:pt x="33" y="1319"/>
                    <a:pt x="33" y="1319"/>
                    <a:pt x="33" y="1319"/>
                  </a:cubicBezTo>
                  <a:cubicBezTo>
                    <a:pt x="0" y="1377"/>
                    <a:pt x="42" y="1449"/>
                    <a:pt x="109" y="1449"/>
                  </a:cubicBezTo>
                  <a:cubicBezTo>
                    <a:pt x="1564" y="1449"/>
                    <a:pt x="1564" y="1449"/>
                    <a:pt x="1564" y="1449"/>
                  </a:cubicBezTo>
                  <a:cubicBezTo>
                    <a:pt x="1631" y="1449"/>
                    <a:pt x="1673" y="1377"/>
                    <a:pt x="1640" y="1319"/>
                  </a:cubicBezTo>
                  <a:cubicBezTo>
                    <a:pt x="912" y="58"/>
                    <a:pt x="912" y="58"/>
                    <a:pt x="912" y="58"/>
                  </a:cubicBezTo>
                  <a:cubicBezTo>
                    <a:pt x="878" y="0"/>
                    <a:pt x="795" y="0"/>
                    <a:pt x="761" y="58"/>
                  </a:cubicBezTo>
                  <a:close/>
                </a:path>
              </a:pathLst>
            </a:custGeom>
            <a:gradFill flip="none" rotWithShape="1">
              <a:gsLst>
                <a:gs pos="77000">
                  <a:schemeClr val="tx1">
                    <a:lumMod val="60000"/>
                    <a:lumOff val="40000"/>
                  </a:schemeClr>
                </a:gs>
                <a:gs pos="0">
                  <a:schemeClr val="bg2">
                    <a:lumMod val="50000"/>
                  </a:schemeClr>
                </a:gs>
              </a:gsLst>
              <a:lin ang="18900000" scaled="1"/>
              <a:tileRect/>
            </a:gradFill>
            <a:ln w="15875">
              <a:noFill/>
            </a:ln>
            <a:effectLst>
              <a:outerShdw blurRad="152400" dist="63500" dir="8100000" algn="tr" rotWithShape="0">
                <a:prstClr val="black">
                  <a:alpha val="22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0912" tIns="30456" rIns="60912" bIns="30456" numCol="1" spcCol="0" rtlCol="0" fromWordArt="0" anchor="ctr" anchorCtr="0" forceAA="0" compatLnSpc="1">
              <a:prstTxWarp prst="textNoShape">
                <a:avLst/>
              </a:prstTxWarp>
              <a:noAutofit/>
            </a:bodyPr>
            <a:lstStyle/>
            <a:p>
              <a:pPr algn="ctr" defTabSz="913852"/>
              <a:endParaRPr lang="en-US" sz="1600">
                <a:solidFill>
                  <a:prstClr val="white"/>
                </a:solidFill>
                <a:latin typeface="Metropolis"/>
              </a:endParaRPr>
            </a:p>
          </p:txBody>
        </p:sp>
        <p:pic>
          <p:nvPicPr>
            <p:cNvPr id="225" name="Graphic 224">
              <a:extLst>
                <a:ext uri="{FF2B5EF4-FFF2-40B4-BE49-F238E27FC236}">
                  <a16:creationId xmlns:a16="http://schemas.microsoft.com/office/drawing/2014/main" id="{6B252523-9C64-4A7F-9F67-ECD7DC3DE5A0}"/>
                </a:ext>
              </a:extLst>
            </p:cNvPr>
            <p:cNvPicPr>
              <a:picLocks noChangeAspect="1"/>
            </p:cNvPicPr>
            <p:nvPr/>
          </p:nvPicPr>
          <p:blipFill>
            <a:blip r:embed="rId3">
              <a:extLst>
                <a:ext uri="{96DAC541-7B7A-43D3-8B79-37D633B846F1}">
                  <asvg:svgBlip xmlns:asvg="http://schemas.microsoft.com/office/drawing/2016/SVG/main" r:embed="rId4"/>
                </a:ext>
              </a:extLst>
            </a:blip>
            <a:srcRect l="41693" t="15679" r="42226" b="7495"/>
            <a:stretch>
              <a:fillRect/>
            </a:stretch>
          </p:blipFill>
          <p:spPr>
            <a:xfrm>
              <a:off x="3255891" y="1792088"/>
              <a:ext cx="48332" cy="204576"/>
            </a:xfrm>
            <a:custGeom>
              <a:avLst/>
              <a:gdLst>
                <a:gd name="connsiteX0" fmla="*/ 0 w 35486"/>
                <a:gd name="connsiteY0" fmla="*/ 0 h 150202"/>
                <a:gd name="connsiteX1" fmla="*/ 35486 w 35486"/>
                <a:gd name="connsiteY1" fmla="*/ 0 h 150202"/>
                <a:gd name="connsiteX2" fmla="*/ 35486 w 35486"/>
                <a:gd name="connsiteY2" fmla="*/ 150202 h 150202"/>
                <a:gd name="connsiteX3" fmla="*/ 0 w 35486"/>
                <a:gd name="connsiteY3" fmla="*/ 150202 h 150202"/>
              </a:gdLst>
              <a:ahLst/>
              <a:cxnLst>
                <a:cxn ang="0">
                  <a:pos x="connsiteX0" y="connsiteY0"/>
                </a:cxn>
                <a:cxn ang="0">
                  <a:pos x="connsiteX1" y="connsiteY1"/>
                </a:cxn>
                <a:cxn ang="0">
                  <a:pos x="connsiteX2" y="connsiteY2"/>
                </a:cxn>
                <a:cxn ang="0">
                  <a:pos x="connsiteX3" y="connsiteY3"/>
                </a:cxn>
              </a:cxnLst>
              <a:rect l="l" t="t" r="r" b="b"/>
              <a:pathLst>
                <a:path w="35486" h="150202">
                  <a:moveTo>
                    <a:pt x="0" y="0"/>
                  </a:moveTo>
                  <a:lnTo>
                    <a:pt x="35486" y="0"/>
                  </a:lnTo>
                  <a:lnTo>
                    <a:pt x="35486" y="150202"/>
                  </a:lnTo>
                  <a:lnTo>
                    <a:pt x="0" y="150202"/>
                  </a:lnTo>
                  <a:close/>
                </a:path>
              </a:pathLst>
            </a:custGeom>
          </p:spPr>
        </p:pic>
      </p:grpSp>
      <p:sp>
        <p:nvSpPr>
          <p:cNvPr id="210" name="TextBox 209">
            <a:extLst>
              <a:ext uri="{FF2B5EF4-FFF2-40B4-BE49-F238E27FC236}">
                <a16:creationId xmlns:a16="http://schemas.microsoft.com/office/drawing/2014/main" id="{04699BA6-C6AE-6543-A182-A407BB786285}"/>
              </a:ext>
            </a:extLst>
          </p:cNvPr>
          <p:cNvSpPr txBox="1"/>
          <p:nvPr/>
        </p:nvSpPr>
        <p:spPr>
          <a:xfrm>
            <a:off x="8813768" y="1853099"/>
            <a:ext cx="3122443" cy="3521842"/>
          </a:xfrm>
          <a:prstGeom prst="rect">
            <a:avLst/>
          </a:prstGeom>
        </p:spPr>
        <p:txBody>
          <a:bodyPr wrap="square" lIns="0" tIns="0" rIns="0" bIns="0" rtlCol="0" anchor="t">
            <a:spAutoFit/>
          </a:bodyPr>
          <a:lstStyle/>
          <a:p>
            <a:pPr defTabSz="1217798">
              <a:spcAft>
                <a:spcPts val="1797"/>
              </a:spcAft>
              <a:buClr>
                <a:srgbClr val="3F3F3F"/>
              </a:buClr>
              <a:buSzPct val="90000"/>
            </a:pPr>
            <a:r>
              <a:rPr lang="en-US" sz="1797" kern="0">
                <a:solidFill>
                  <a:srgbClr val="1A428A"/>
                </a:solidFill>
                <a:latin typeface="Metropolis"/>
                <a:cs typeface="Arial"/>
                <a:sym typeface="Arial"/>
              </a:rPr>
              <a:t>Image updates</a:t>
            </a:r>
            <a:br>
              <a:rPr lang="en-US" sz="1400" kern="0">
                <a:solidFill>
                  <a:srgbClr val="717074"/>
                </a:solidFill>
                <a:latin typeface="Metropolis"/>
                <a:cs typeface="Arial"/>
              </a:rPr>
            </a:br>
            <a:r>
              <a:rPr lang="en-US" sz="1400" kern="0">
                <a:solidFill>
                  <a:srgbClr val="717074"/>
                </a:solidFill>
                <a:latin typeface="Metropolis"/>
                <a:cs typeface="Arial"/>
              </a:rPr>
              <a:t>Hard to debug, fix and maintain non-standard images across the fleet</a:t>
            </a:r>
            <a:endParaRPr lang="en-US" sz="1400" kern="0">
              <a:solidFill>
                <a:srgbClr val="3F3F3F"/>
              </a:solidFill>
              <a:latin typeface="Metropolis"/>
              <a:cs typeface="Arial"/>
              <a:sym typeface="Arial"/>
            </a:endParaRPr>
          </a:p>
          <a:p>
            <a:pPr defTabSz="1217798">
              <a:spcAft>
                <a:spcPts val="1797"/>
              </a:spcAft>
              <a:buClr>
                <a:srgbClr val="3F3F3F"/>
              </a:buClr>
              <a:buSzPct val="90000"/>
            </a:pPr>
            <a:r>
              <a:rPr lang="en-US" sz="1797" kern="0">
                <a:solidFill>
                  <a:srgbClr val="1A428A"/>
                </a:solidFill>
                <a:latin typeface="Metropolis"/>
                <a:cs typeface="Arial"/>
                <a:sym typeface="Arial"/>
              </a:rPr>
              <a:t>Security posture</a:t>
            </a:r>
            <a:br>
              <a:rPr lang="en-US" sz="1400" kern="0">
                <a:solidFill>
                  <a:srgbClr val="717074"/>
                </a:solidFill>
                <a:latin typeface="Metropolis"/>
                <a:cs typeface="Arial"/>
                <a:sym typeface="Arial"/>
              </a:rPr>
            </a:br>
            <a:r>
              <a:rPr lang="en-US" sz="1400" kern="0">
                <a:solidFill>
                  <a:srgbClr val="717074"/>
                </a:solidFill>
                <a:cs typeface="Arial"/>
              </a:rPr>
              <a:t>Challenging to </a:t>
            </a:r>
            <a:r>
              <a:rPr lang="en-US" sz="1400" kern="0">
                <a:solidFill>
                  <a:srgbClr val="3F3F3F"/>
                </a:solidFill>
                <a:cs typeface="Arial"/>
                <a:sym typeface="Arial"/>
              </a:rPr>
              <a:t>keep container images free of vulnerabilities</a:t>
            </a:r>
          </a:p>
          <a:p>
            <a:pPr defTabSz="1217798">
              <a:spcAft>
                <a:spcPts val="1797"/>
              </a:spcAft>
              <a:buClr>
                <a:srgbClr val="3F3F3F"/>
              </a:buClr>
              <a:buSzPct val="90000"/>
            </a:pPr>
            <a:r>
              <a:rPr lang="en-US" sz="1797" kern="0">
                <a:solidFill>
                  <a:srgbClr val="1A428A"/>
                </a:solidFill>
                <a:latin typeface="Metropolis"/>
                <a:cs typeface="Arial"/>
                <a:sym typeface="Arial"/>
              </a:rPr>
              <a:t>Full stack container audits</a:t>
            </a:r>
            <a:br>
              <a:rPr lang="en-US" sz="1400" kern="0">
                <a:solidFill>
                  <a:srgbClr val="717074"/>
                </a:solidFill>
                <a:latin typeface="Metropolis"/>
                <a:cs typeface="Arial"/>
              </a:rPr>
            </a:br>
            <a:r>
              <a:rPr lang="en-US" sz="1400" kern="0">
                <a:solidFill>
                  <a:srgbClr val="717074"/>
                </a:solidFill>
                <a:latin typeface="Metropolis"/>
                <a:cs typeface="Arial"/>
              </a:rPr>
              <a:t>Hard to uniformly track container dependencies</a:t>
            </a:r>
            <a:endParaRPr lang="en-US" sz="1400" kern="0">
              <a:solidFill>
                <a:srgbClr val="3F3F3F"/>
              </a:solidFill>
              <a:latin typeface="Metropolis"/>
              <a:cs typeface="Arial"/>
              <a:sym typeface="Arial"/>
            </a:endParaRPr>
          </a:p>
          <a:p>
            <a:pPr defTabSz="1217798">
              <a:spcAft>
                <a:spcPts val="1797"/>
              </a:spcAft>
              <a:buClr>
                <a:srgbClr val="3F3F3F"/>
              </a:buClr>
              <a:buSzPct val="90000"/>
            </a:pPr>
            <a:r>
              <a:rPr lang="en-US" sz="1797" kern="0">
                <a:solidFill>
                  <a:srgbClr val="1A428A"/>
                </a:solidFill>
                <a:cs typeface="Arial"/>
                <a:sym typeface="Arial"/>
              </a:rPr>
              <a:t>IT governance</a:t>
            </a:r>
            <a:br>
              <a:rPr lang="en-US" sz="1400" kern="0">
                <a:solidFill>
                  <a:srgbClr val="717074"/>
                </a:solidFill>
                <a:cs typeface="Arial"/>
              </a:rPr>
            </a:br>
            <a:r>
              <a:rPr lang="en-US" sz="1400" kern="0">
                <a:solidFill>
                  <a:srgbClr val="3F3F3F"/>
                </a:solidFill>
                <a:cs typeface="Arial"/>
                <a:sym typeface="Arial"/>
              </a:rPr>
              <a:t>Hard to reinforce software compliance</a:t>
            </a:r>
            <a:endParaRPr lang="en-US" sz="1797">
              <a:solidFill>
                <a:srgbClr val="3F3F3F"/>
              </a:solidFill>
            </a:endParaRPr>
          </a:p>
        </p:txBody>
      </p:sp>
      <p:sp>
        <p:nvSpPr>
          <p:cNvPr id="317" name="Rectangle 316">
            <a:extLst>
              <a:ext uri="{FF2B5EF4-FFF2-40B4-BE49-F238E27FC236}">
                <a16:creationId xmlns:a16="http://schemas.microsoft.com/office/drawing/2014/main" id="{60C28F30-E0CA-794E-AD55-579859580592}"/>
              </a:ext>
            </a:extLst>
          </p:cNvPr>
          <p:cNvSpPr/>
          <p:nvPr/>
        </p:nvSpPr>
        <p:spPr>
          <a:xfrm>
            <a:off x="4964289" y="1602359"/>
            <a:ext cx="1144160" cy="276927"/>
          </a:xfrm>
          <a:prstGeom prst="rect">
            <a:avLst/>
          </a:prstGeom>
        </p:spPr>
        <p:txBody>
          <a:bodyPr wrap="square">
            <a:spAutoFit/>
          </a:bodyPr>
          <a:lstStyle/>
          <a:p>
            <a:pPr algn="ctr"/>
            <a:r>
              <a:rPr lang="en-US" sz="1200">
                <a:solidFill>
                  <a:schemeClr val="tx2"/>
                </a:solidFill>
                <a:latin typeface="Metropolis" pitchFamily="2" charset="77"/>
              </a:rPr>
              <a:t>Broken Build</a:t>
            </a:r>
          </a:p>
        </p:txBody>
      </p:sp>
      <p:sp>
        <p:nvSpPr>
          <p:cNvPr id="319" name="Rectangle 318">
            <a:extLst>
              <a:ext uri="{FF2B5EF4-FFF2-40B4-BE49-F238E27FC236}">
                <a16:creationId xmlns:a16="http://schemas.microsoft.com/office/drawing/2014/main" id="{120F84B2-D40B-4846-B3FA-CEDB181951C0}"/>
              </a:ext>
            </a:extLst>
          </p:cNvPr>
          <p:cNvSpPr/>
          <p:nvPr/>
        </p:nvSpPr>
        <p:spPr>
          <a:xfrm>
            <a:off x="4685688" y="3712253"/>
            <a:ext cx="2319230" cy="276927"/>
          </a:xfrm>
          <a:prstGeom prst="rect">
            <a:avLst/>
          </a:prstGeom>
        </p:spPr>
        <p:txBody>
          <a:bodyPr wrap="square">
            <a:spAutoFit/>
          </a:bodyPr>
          <a:lstStyle/>
          <a:p>
            <a:pPr algn="ctr"/>
            <a:r>
              <a:rPr lang="en-US" sz="1200">
                <a:solidFill>
                  <a:schemeClr val="tx2"/>
                </a:solidFill>
                <a:latin typeface="Metropolis" pitchFamily="2" charset="77"/>
              </a:rPr>
              <a:t>Hard to track and patch CVE</a:t>
            </a:r>
          </a:p>
        </p:txBody>
      </p:sp>
      <p:sp>
        <p:nvSpPr>
          <p:cNvPr id="321" name="Rectangle 320">
            <a:extLst>
              <a:ext uri="{FF2B5EF4-FFF2-40B4-BE49-F238E27FC236}">
                <a16:creationId xmlns:a16="http://schemas.microsoft.com/office/drawing/2014/main" id="{EA4134E0-94FB-7846-AF42-393C6DD30832}"/>
              </a:ext>
            </a:extLst>
          </p:cNvPr>
          <p:cNvSpPr/>
          <p:nvPr/>
        </p:nvSpPr>
        <p:spPr>
          <a:xfrm>
            <a:off x="6460809" y="5054856"/>
            <a:ext cx="1610549" cy="276927"/>
          </a:xfrm>
          <a:prstGeom prst="rect">
            <a:avLst/>
          </a:prstGeom>
        </p:spPr>
        <p:txBody>
          <a:bodyPr wrap="square">
            <a:spAutoFit/>
          </a:bodyPr>
          <a:lstStyle/>
          <a:p>
            <a:pPr algn="ctr"/>
            <a:r>
              <a:rPr lang="en-US" sz="1200">
                <a:solidFill>
                  <a:schemeClr val="tx2"/>
                </a:solidFill>
                <a:latin typeface="Metropolis" pitchFamily="2" charset="77"/>
              </a:rPr>
              <a:t>Out of Compliance</a:t>
            </a:r>
          </a:p>
        </p:txBody>
      </p:sp>
      <p:sp>
        <p:nvSpPr>
          <p:cNvPr id="322" name="Rectangle 321">
            <a:extLst>
              <a:ext uri="{FF2B5EF4-FFF2-40B4-BE49-F238E27FC236}">
                <a16:creationId xmlns:a16="http://schemas.microsoft.com/office/drawing/2014/main" id="{C7012B01-9F78-BA4F-8CBD-54CA53EA980A}"/>
              </a:ext>
            </a:extLst>
          </p:cNvPr>
          <p:cNvSpPr/>
          <p:nvPr/>
        </p:nvSpPr>
        <p:spPr>
          <a:xfrm>
            <a:off x="6361084" y="2933129"/>
            <a:ext cx="1522801" cy="276927"/>
          </a:xfrm>
          <a:prstGeom prst="rect">
            <a:avLst/>
          </a:prstGeom>
        </p:spPr>
        <p:txBody>
          <a:bodyPr wrap="square">
            <a:spAutoFit/>
          </a:bodyPr>
          <a:lstStyle/>
          <a:p>
            <a:pPr algn="ctr"/>
            <a:r>
              <a:rPr lang="en-US" sz="1200">
                <a:solidFill>
                  <a:schemeClr val="tx2"/>
                </a:solidFill>
                <a:latin typeface="Metropolis" pitchFamily="2" charset="77"/>
              </a:rPr>
              <a:t>Unverified Update</a:t>
            </a:r>
          </a:p>
        </p:txBody>
      </p:sp>
      <p:grpSp>
        <p:nvGrpSpPr>
          <p:cNvPr id="160" name="Google Shape;1804;g904a349daf_0_9054">
            <a:extLst>
              <a:ext uri="{FF2B5EF4-FFF2-40B4-BE49-F238E27FC236}">
                <a16:creationId xmlns:a16="http://schemas.microsoft.com/office/drawing/2014/main" id="{1AB30DF0-1D8A-2E4C-B42B-99EE6EE395F4}"/>
              </a:ext>
            </a:extLst>
          </p:cNvPr>
          <p:cNvGrpSpPr/>
          <p:nvPr/>
        </p:nvGrpSpPr>
        <p:grpSpPr>
          <a:xfrm>
            <a:off x="208907" y="4660957"/>
            <a:ext cx="839842" cy="922160"/>
            <a:chOff x="10612311" y="4646954"/>
            <a:chExt cx="840061" cy="922400"/>
          </a:xfrm>
        </p:grpSpPr>
        <p:grpSp>
          <p:nvGrpSpPr>
            <p:cNvPr id="161" name="Google Shape;1805;g904a349daf_0_9054">
              <a:extLst>
                <a:ext uri="{FF2B5EF4-FFF2-40B4-BE49-F238E27FC236}">
                  <a16:creationId xmlns:a16="http://schemas.microsoft.com/office/drawing/2014/main" id="{876EB3E4-6B0A-A740-A1F5-228FCA5DA4BB}"/>
                </a:ext>
              </a:extLst>
            </p:cNvPr>
            <p:cNvGrpSpPr/>
            <p:nvPr/>
          </p:nvGrpSpPr>
          <p:grpSpPr>
            <a:xfrm>
              <a:off x="10612311" y="4646954"/>
              <a:ext cx="839898" cy="922400"/>
              <a:chOff x="3888985" y="2788295"/>
              <a:chExt cx="1618613" cy="1777607"/>
            </a:xfrm>
          </p:grpSpPr>
          <p:grpSp>
            <p:nvGrpSpPr>
              <p:cNvPr id="163" name="Google Shape;1806;g904a349daf_0_9054">
                <a:extLst>
                  <a:ext uri="{FF2B5EF4-FFF2-40B4-BE49-F238E27FC236}">
                    <a16:creationId xmlns:a16="http://schemas.microsoft.com/office/drawing/2014/main" id="{AED7C474-323F-AF4B-9C50-89736F4BD190}"/>
                  </a:ext>
                </a:extLst>
              </p:cNvPr>
              <p:cNvGrpSpPr/>
              <p:nvPr/>
            </p:nvGrpSpPr>
            <p:grpSpPr>
              <a:xfrm>
                <a:off x="3888985" y="2788295"/>
                <a:ext cx="1618613" cy="1618613"/>
                <a:chOff x="7896224" y="368031"/>
                <a:chExt cx="1390800" cy="1390800"/>
              </a:xfrm>
            </p:grpSpPr>
            <p:sp>
              <p:nvSpPr>
                <p:cNvPr id="165" name="Google Shape;1807;g904a349daf_0_9054">
                  <a:extLst>
                    <a:ext uri="{FF2B5EF4-FFF2-40B4-BE49-F238E27FC236}">
                      <a16:creationId xmlns:a16="http://schemas.microsoft.com/office/drawing/2014/main" id="{F3B1B311-8CE0-D44B-BBD9-F6D0FBCC6001}"/>
                    </a:ext>
                  </a:extLst>
                </p:cNvPr>
                <p:cNvSpPr/>
                <p:nvPr/>
              </p:nvSpPr>
              <p:spPr>
                <a:xfrm>
                  <a:off x="7896224" y="368031"/>
                  <a:ext cx="1390800" cy="1390800"/>
                </a:xfrm>
                <a:prstGeom prst="ellipse">
                  <a:avLst/>
                </a:prstGeom>
                <a:solidFill>
                  <a:schemeClr val="lt1"/>
                </a:soli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sp>
              <p:nvSpPr>
                <p:cNvPr id="166" name="Google Shape;1808;g904a349daf_0_9054">
                  <a:extLst>
                    <a:ext uri="{FF2B5EF4-FFF2-40B4-BE49-F238E27FC236}">
                      <a16:creationId xmlns:a16="http://schemas.microsoft.com/office/drawing/2014/main" id="{DBFEEE9A-7B87-E843-83B4-3AF97BB35695}"/>
                    </a:ext>
                  </a:extLst>
                </p:cNvPr>
                <p:cNvSpPr/>
                <p:nvPr/>
              </p:nvSpPr>
              <p:spPr>
                <a:xfrm>
                  <a:off x="7896224" y="368031"/>
                  <a:ext cx="1390800" cy="1390800"/>
                </a:xfrm>
                <a:prstGeom prst="ellipse">
                  <a:avLst/>
                </a:prstGeom>
                <a:gradFill>
                  <a:gsLst>
                    <a:gs pos="0">
                      <a:srgbClr val="0091DA">
                        <a:alpha val="35686"/>
                      </a:srgbClr>
                    </a:gs>
                    <a:gs pos="37000">
                      <a:srgbClr val="0091DA">
                        <a:alpha val="35686"/>
                      </a:srgbClr>
                    </a:gs>
                    <a:gs pos="98000">
                      <a:srgbClr val="0091DA">
                        <a:alpha val="0"/>
                      </a:srgbClr>
                    </a:gs>
                    <a:gs pos="100000">
                      <a:srgbClr val="0091DA">
                        <a:alpha val="0"/>
                      </a:srgbClr>
                    </a:gs>
                  </a:gsLst>
                  <a:lin ang="16200038" scaled="0"/>
                </a:gra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sp>
              <p:nvSpPr>
                <p:cNvPr id="168" name="Google Shape;1809;g904a349daf_0_9054">
                  <a:extLst>
                    <a:ext uri="{FF2B5EF4-FFF2-40B4-BE49-F238E27FC236}">
                      <a16:creationId xmlns:a16="http://schemas.microsoft.com/office/drawing/2014/main" id="{2697F36D-493D-3049-B387-7007F385A9D1}"/>
                    </a:ext>
                  </a:extLst>
                </p:cNvPr>
                <p:cNvSpPr/>
                <p:nvPr/>
              </p:nvSpPr>
              <p:spPr>
                <a:xfrm>
                  <a:off x="8276167" y="532493"/>
                  <a:ext cx="991617" cy="787778"/>
                </a:xfrm>
                <a:custGeom>
                  <a:avLst/>
                  <a:gdLst/>
                  <a:ahLst/>
                  <a:cxnLst/>
                  <a:rect l="l" t="t" r="r" b="b"/>
                  <a:pathLst>
                    <a:path w="991617" h="787778" extrusionOk="0">
                      <a:moveTo>
                        <a:pt x="761546" y="0"/>
                      </a:moveTo>
                      <a:lnTo>
                        <a:pt x="811023" y="40822"/>
                      </a:lnTo>
                      <a:cubicBezTo>
                        <a:pt x="873949" y="103748"/>
                        <a:pt x="924873" y="178678"/>
                        <a:pt x="960065" y="261882"/>
                      </a:cubicBezTo>
                      <a:lnTo>
                        <a:pt x="991617" y="363525"/>
                      </a:lnTo>
                      <a:lnTo>
                        <a:pt x="581491" y="787778"/>
                      </a:lnTo>
                      <a:lnTo>
                        <a:pt x="0" y="787778"/>
                      </a:lnTo>
                      <a:lnTo>
                        <a:pt x="761546" y="0"/>
                      </a:lnTo>
                      <a:close/>
                    </a:path>
                  </a:pathLst>
                </a:custGeom>
                <a:gradFill>
                  <a:gsLst>
                    <a:gs pos="0">
                      <a:srgbClr val="4FC4FF"/>
                    </a:gs>
                    <a:gs pos="98000">
                      <a:srgbClr val="0091DA">
                        <a:alpha val="0"/>
                      </a:srgbClr>
                    </a:gs>
                    <a:gs pos="100000">
                      <a:srgbClr val="0091DA">
                        <a:alpha val="0"/>
                      </a:srgbClr>
                    </a:gs>
                  </a:gsLst>
                  <a:lin ang="18900044" scaled="0"/>
                </a:gra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pic>
            <p:nvPicPr>
              <p:cNvPr id="164" name="Google Shape;1810;g904a349daf_0_9054">
                <a:extLst>
                  <a:ext uri="{FF2B5EF4-FFF2-40B4-BE49-F238E27FC236}">
                    <a16:creationId xmlns:a16="http://schemas.microsoft.com/office/drawing/2014/main" id="{F31A9441-CB9F-5F47-B0E1-BD45D0CD8B68}"/>
                  </a:ext>
                </a:extLst>
              </p:cNvPr>
              <p:cNvPicPr preferRelativeResize="0"/>
              <p:nvPr/>
            </p:nvPicPr>
            <p:blipFill rotWithShape="1">
              <a:blip r:embed="rId5">
                <a:alphaModFix/>
              </a:blip>
              <a:srcRect/>
              <a:stretch/>
            </p:blipFill>
            <p:spPr>
              <a:xfrm>
                <a:off x="3893187" y="2807078"/>
                <a:ext cx="1602978" cy="1758824"/>
              </a:xfrm>
              <a:prstGeom prst="rect">
                <a:avLst/>
              </a:prstGeom>
              <a:noFill/>
              <a:ln>
                <a:noFill/>
              </a:ln>
            </p:spPr>
          </p:pic>
        </p:grpSp>
        <p:sp>
          <p:nvSpPr>
            <p:cNvPr id="162" name="Google Shape;1811;g904a349daf_0_9054">
              <a:extLst>
                <a:ext uri="{FF2B5EF4-FFF2-40B4-BE49-F238E27FC236}">
                  <a16:creationId xmlns:a16="http://schemas.microsoft.com/office/drawing/2014/main" id="{F53B7718-7982-2A4B-A5CC-9F1059B0943A}"/>
                </a:ext>
              </a:extLst>
            </p:cNvPr>
            <p:cNvSpPr/>
            <p:nvPr/>
          </p:nvSpPr>
          <p:spPr>
            <a:xfrm>
              <a:off x="10612372" y="4647052"/>
              <a:ext cx="840000" cy="840000"/>
            </a:xfrm>
            <a:prstGeom prst="ellipse">
              <a:avLst/>
            </a:prstGeom>
            <a:noFill/>
            <a:ln w="12700" cap="flat" cmpd="sng">
              <a:solidFill>
                <a:srgbClr val="A8A8AB"/>
              </a:solidFill>
              <a:prstDash val="solid"/>
              <a:miter lim="800000"/>
              <a:headEnd type="none" w="sm" len="sm"/>
              <a:tailEnd type="none" w="sm" len="sm"/>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pic>
        <p:nvPicPr>
          <p:cNvPr id="169" name="Google Shape;1812;g904a349daf_0_9054" descr="A picture containing clock&#10;&#10;Description automatically generated">
            <a:extLst>
              <a:ext uri="{FF2B5EF4-FFF2-40B4-BE49-F238E27FC236}">
                <a16:creationId xmlns:a16="http://schemas.microsoft.com/office/drawing/2014/main" id="{72AD86BF-3867-2543-A853-3213EF6D9DB4}"/>
              </a:ext>
            </a:extLst>
          </p:cNvPr>
          <p:cNvPicPr preferRelativeResize="0"/>
          <p:nvPr/>
        </p:nvPicPr>
        <p:blipFill rotWithShape="1">
          <a:blip r:embed="rId6">
            <a:alphaModFix/>
          </a:blip>
          <a:srcRect/>
          <a:stretch/>
        </p:blipFill>
        <p:spPr>
          <a:xfrm>
            <a:off x="209403" y="3225940"/>
            <a:ext cx="839360" cy="839359"/>
          </a:xfrm>
          <a:prstGeom prst="rect">
            <a:avLst/>
          </a:prstGeom>
          <a:noFill/>
          <a:ln>
            <a:noFill/>
          </a:ln>
        </p:spPr>
      </p:pic>
      <p:grpSp>
        <p:nvGrpSpPr>
          <p:cNvPr id="182" name="Google Shape;1814;g904a349daf_0_9054">
            <a:extLst>
              <a:ext uri="{FF2B5EF4-FFF2-40B4-BE49-F238E27FC236}">
                <a16:creationId xmlns:a16="http://schemas.microsoft.com/office/drawing/2014/main" id="{B9760895-B977-204F-B5DF-E678367AAB9A}"/>
              </a:ext>
            </a:extLst>
          </p:cNvPr>
          <p:cNvGrpSpPr/>
          <p:nvPr/>
        </p:nvGrpSpPr>
        <p:grpSpPr>
          <a:xfrm>
            <a:off x="209403" y="1800494"/>
            <a:ext cx="840398" cy="841029"/>
            <a:chOff x="10708882" y="2313385"/>
            <a:chExt cx="840617" cy="841248"/>
          </a:xfrm>
        </p:grpSpPr>
        <p:grpSp>
          <p:nvGrpSpPr>
            <p:cNvPr id="183" name="Google Shape;1815;g904a349daf_0_9054">
              <a:extLst>
                <a:ext uri="{FF2B5EF4-FFF2-40B4-BE49-F238E27FC236}">
                  <a16:creationId xmlns:a16="http://schemas.microsoft.com/office/drawing/2014/main" id="{53AE100B-41D0-4040-BA3F-9684BBFB2F4B}"/>
                </a:ext>
              </a:extLst>
            </p:cNvPr>
            <p:cNvGrpSpPr/>
            <p:nvPr/>
          </p:nvGrpSpPr>
          <p:grpSpPr>
            <a:xfrm>
              <a:off x="10708882" y="2313385"/>
              <a:ext cx="840617" cy="841248"/>
              <a:chOff x="13759977" y="4575124"/>
              <a:chExt cx="5221225" cy="5225144"/>
            </a:xfrm>
          </p:grpSpPr>
          <p:sp>
            <p:nvSpPr>
              <p:cNvPr id="185" name="Google Shape;1816;g904a349daf_0_9054">
                <a:extLst>
                  <a:ext uri="{FF2B5EF4-FFF2-40B4-BE49-F238E27FC236}">
                    <a16:creationId xmlns:a16="http://schemas.microsoft.com/office/drawing/2014/main" id="{F16B6D2A-6BF3-B942-B211-956F685A799F}"/>
                  </a:ext>
                </a:extLst>
              </p:cNvPr>
              <p:cNvSpPr/>
              <p:nvPr/>
            </p:nvSpPr>
            <p:spPr>
              <a:xfrm>
                <a:off x="13759977" y="4575124"/>
                <a:ext cx="5221200" cy="5221200"/>
              </a:xfrm>
              <a:prstGeom prst="ellipse">
                <a:avLst/>
              </a:prstGeom>
              <a:solidFill>
                <a:schemeClr val="lt1"/>
              </a:solidFill>
              <a:ln>
                <a:noFill/>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pic>
            <p:nvPicPr>
              <p:cNvPr id="186" name="Google Shape;1817;g904a349daf_0_9054" descr="A close up of a logo&#10;&#10;Description automatically generated">
                <a:extLst>
                  <a:ext uri="{FF2B5EF4-FFF2-40B4-BE49-F238E27FC236}">
                    <a16:creationId xmlns:a16="http://schemas.microsoft.com/office/drawing/2014/main" id="{30B3566C-2C25-A244-85C0-44108727013B}"/>
                  </a:ext>
                </a:extLst>
              </p:cNvPr>
              <p:cNvPicPr preferRelativeResize="0"/>
              <p:nvPr/>
            </p:nvPicPr>
            <p:blipFill rotWithShape="1">
              <a:blip r:embed="rId7">
                <a:alphaModFix/>
              </a:blip>
              <a:srcRect/>
              <a:stretch/>
            </p:blipFill>
            <p:spPr>
              <a:xfrm>
                <a:off x="14571870" y="4575124"/>
                <a:ext cx="4409331" cy="5225144"/>
              </a:xfrm>
              <a:custGeom>
                <a:avLst/>
                <a:gdLst/>
                <a:ahLst/>
                <a:cxnLst/>
                <a:rect l="l" t="t" r="r" b="b"/>
                <a:pathLst>
                  <a:path w="4409331" h="5225144" extrusionOk="0">
                    <a:moveTo>
                      <a:pt x="1796759" y="0"/>
                    </a:moveTo>
                    <a:cubicBezTo>
                      <a:pt x="3239643" y="0"/>
                      <a:pt x="4409331" y="1169688"/>
                      <a:pt x="4409331" y="2612572"/>
                    </a:cubicBezTo>
                    <a:cubicBezTo>
                      <a:pt x="4409331" y="4055456"/>
                      <a:pt x="3239643" y="5225144"/>
                      <a:pt x="1796759" y="5225144"/>
                    </a:cubicBezTo>
                    <a:cubicBezTo>
                      <a:pt x="1165498" y="5225144"/>
                      <a:pt x="586527" y="5001259"/>
                      <a:pt x="134921" y="4628560"/>
                    </a:cubicBezTo>
                    <a:lnTo>
                      <a:pt x="0" y="4505936"/>
                    </a:lnTo>
                    <a:lnTo>
                      <a:pt x="0" y="719209"/>
                    </a:lnTo>
                    <a:lnTo>
                      <a:pt x="134921" y="596585"/>
                    </a:lnTo>
                    <a:cubicBezTo>
                      <a:pt x="586527" y="223886"/>
                      <a:pt x="1165498" y="0"/>
                      <a:pt x="1796759" y="0"/>
                    </a:cubicBezTo>
                    <a:close/>
                  </a:path>
                </a:pathLst>
              </a:custGeom>
              <a:noFill/>
              <a:ln>
                <a:noFill/>
              </a:ln>
            </p:spPr>
          </p:pic>
        </p:grpSp>
        <p:sp>
          <p:nvSpPr>
            <p:cNvPr id="184" name="Google Shape;1818;g904a349daf_0_9054">
              <a:extLst>
                <a:ext uri="{FF2B5EF4-FFF2-40B4-BE49-F238E27FC236}">
                  <a16:creationId xmlns:a16="http://schemas.microsoft.com/office/drawing/2014/main" id="{4D357A87-22AD-654A-B01B-FDE7009ABFFA}"/>
                </a:ext>
              </a:extLst>
            </p:cNvPr>
            <p:cNvSpPr/>
            <p:nvPr/>
          </p:nvSpPr>
          <p:spPr>
            <a:xfrm>
              <a:off x="10709183" y="2314002"/>
              <a:ext cx="840000" cy="840000"/>
            </a:xfrm>
            <a:prstGeom prst="ellipse">
              <a:avLst/>
            </a:prstGeom>
            <a:noFill/>
            <a:ln w="12700" cap="flat" cmpd="sng">
              <a:solidFill>
                <a:srgbClr val="A8A8AB"/>
              </a:solidFill>
              <a:prstDash val="solid"/>
              <a:miter lim="800000"/>
              <a:headEnd type="none" w="sm" len="sm"/>
              <a:tailEnd type="none" w="sm" len="sm"/>
            </a:ln>
          </p:spPr>
          <p:txBody>
            <a:bodyPr spcFirstLastPara="1" wrap="square" lIns="91401" tIns="45688" rIns="91401" bIns="45688" anchor="ctr" anchorCtr="0">
              <a:noAutofit/>
            </a:bodyPr>
            <a:lstStyle/>
            <a:p>
              <a:pPr algn="ctr"/>
              <a:endParaRPr sz="1200">
                <a:solidFill>
                  <a:prstClr val="white"/>
                </a:solidFill>
                <a:latin typeface="Arial"/>
                <a:ea typeface="Arial"/>
                <a:cs typeface="Arial"/>
                <a:sym typeface="Arial"/>
              </a:endParaRPr>
            </a:p>
          </p:txBody>
        </p:sp>
      </p:grpSp>
      <p:sp>
        <p:nvSpPr>
          <p:cNvPr id="187" name="Arrow: Pentagon 212">
            <a:extLst>
              <a:ext uri="{FF2B5EF4-FFF2-40B4-BE49-F238E27FC236}">
                <a16:creationId xmlns:a16="http://schemas.microsoft.com/office/drawing/2014/main" id="{80748766-CBA2-7045-80EF-F85CC2A79736}"/>
              </a:ext>
            </a:extLst>
          </p:cNvPr>
          <p:cNvSpPr/>
          <p:nvPr/>
        </p:nvSpPr>
        <p:spPr>
          <a:xfrm>
            <a:off x="1092883" y="3067153"/>
            <a:ext cx="3332882" cy="1295063"/>
          </a:xfrm>
          <a:prstGeom prst="homePlate">
            <a:avLst/>
          </a:prstGeom>
          <a:gradFill flip="none" rotWithShape="1">
            <a:gsLst>
              <a:gs pos="85000">
                <a:schemeClr val="bg2"/>
              </a:gs>
              <a:gs pos="0">
                <a:schemeClr val="bg1"/>
              </a:gs>
            </a:gsLst>
            <a:lin ang="0" scaled="1"/>
            <a:tileRect/>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prstClr val="white"/>
              </a:solidFill>
              <a:latin typeface="Metropolis"/>
            </a:endParaRPr>
          </a:p>
        </p:txBody>
      </p:sp>
      <p:sp>
        <p:nvSpPr>
          <p:cNvPr id="191" name="Rectangle 190">
            <a:extLst>
              <a:ext uri="{FF2B5EF4-FFF2-40B4-BE49-F238E27FC236}">
                <a16:creationId xmlns:a16="http://schemas.microsoft.com/office/drawing/2014/main" id="{C70EE420-666E-8847-95A3-76FC54E648EE}"/>
              </a:ext>
            </a:extLst>
          </p:cNvPr>
          <p:cNvSpPr/>
          <p:nvPr/>
        </p:nvSpPr>
        <p:spPr>
          <a:xfrm>
            <a:off x="2288104" y="3228094"/>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My app 2</a:t>
            </a:r>
          </a:p>
        </p:txBody>
      </p:sp>
      <p:sp>
        <p:nvSpPr>
          <p:cNvPr id="192" name="Rectangle 191">
            <a:extLst>
              <a:ext uri="{FF2B5EF4-FFF2-40B4-BE49-F238E27FC236}">
                <a16:creationId xmlns:a16="http://schemas.microsoft.com/office/drawing/2014/main" id="{8387126A-309E-1A42-992D-D04D08F7EA82}"/>
              </a:ext>
            </a:extLst>
          </p:cNvPr>
          <p:cNvSpPr/>
          <p:nvPr/>
        </p:nvSpPr>
        <p:spPr>
          <a:xfrm>
            <a:off x="2288104" y="3575291"/>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Trusted JDK</a:t>
            </a:r>
          </a:p>
        </p:txBody>
      </p:sp>
      <p:sp>
        <p:nvSpPr>
          <p:cNvPr id="193" name="Rectangle 192">
            <a:extLst>
              <a:ext uri="{FF2B5EF4-FFF2-40B4-BE49-F238E27FC236}">
                <a16:creationId xmlns:a16="http://schemas.microsoft.com/office/drawing/2014/main" id="{3A6A9D85-6EC5-DE4A-A9DE-78C28132D46F}"/>
              </a:ext>
            </a:extLst>
          </p:cNvPr>
          <p:cNvSpPr/>
          <p:nvPr/>
        </p:nvSpPr>
        <p:spPr>
          <a:xfrm>
            <a:off x="2288104" y="3922488"/>
            <a:ext cx="1114718" cy="305866"/>
          </a:xfrm>
          <a:prstGeom prst="rect">
            <a:avLst/>
          </a:prstGeom>
          <a:gradFill flip="none" rotWithShape="1">
            <a:gsLst>
              <a:gs pos="85000">
                <a:schemeClr val="tx1"/>
              </a:gs>
              <a:gs pos="15000">
                <a:schemeClr val="tx1">
                  <a:lumMod val="75000"/>
                </a:schemeClr>
              </a:gs>
            </a:gsLst>
            <a:lin ang="18900000" scaled="1"/>
            <a:tileRect/>
          </a:gradFill>
          <a:ln w="15875" cap="flat" cmpd="sng" algn="ctr">
            <a:noFill/>
            <a:prstDash val="solid"/>
          </a:ln>
          <a:effectLst>
            <a:outerShdw blurRad="76200" dist="57150" dir="8100000" algn="tr" rotWithShape="0">
              <a:srgbClr val="040A16">
                <a:alpha val="34902"/>
              </a:srgbClr>
            </a:outerShdw>
          </a:effectLst>
          <a:scene3d>
            <a:camera prst="orthographicFront"/>
            <a:lightRig rig="soft" dir="t"/>
          </a:scene3d>
          <a:sp3d prstMaterial="softEdge">
            <a:bevelT w="25400" h="25400"/>
            <a:contourClr>
              <a:schemeClr val="bg2"/>
            </a:contourClr>
          </a:sp3d>
        </p:spPr>
        <p:txBody>
          <a:bodyPr rot="0" spcFirstLastPara="0" vertOverflow="overflow" horzOverflow="overflow" vert="horz" wrap="none" lIns="60896" tIns="30448" rIns="60896" bIns="30448" numCol="1" spcCol="0" rtlCol="0" fromWordArt="0" anchor="ctr" anchorCtr="0" forceAA="0" compatLnSpc="1">
            <a:prstTxWarp prst="textNoShape">
              <a:avLst/>
            </a:prstTxWarp>
            <a:noAutofit/>
          </a:bodyPr>
          <a:lstStyle/>
          <a:p>
            <a:pPr algn="ctr" defTabSz="913578"/>
            <a:r>
              <a:rPr lang="en-US" sz="1200" kern="0" dirty="0">
                <a:solidFill>
                  <a:prstClr val="white"/>
                </a:solidFill>
                <a:latin typeface="Metropolis"/>
              </a:rPr>
              <a:t>ubuntu</a:t>
            </a:r>
          </a:p>
        </p:txBody>
      </p:sp>
    </p:spTree>
    <p:extLst>
      <p:ext uri="{BB962C8B-B14F-4D97-AF65-F5344CB8AC3E}">
        <p14:creationId xmlns:p14="http://schemas.microsoft.com/office/powerpoint/2010/main" val="417335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decel="100000" autoRev="1" fill="hold" nodeType="withEffect">
                                  <p:stCondLst>
                                    <p:cond delay="100"/>
                                  </p:stCondLst>
                                  <p:childTnLst>
                                    <p:animScale>
                                      <p:cBhvr>
                                        <p:cTn id="6" dur="350" fill="hold"/>
                                        <p:tgtEl>
                                          <p:spTgt spid="173"/>
                                        </p:tgtEl>
                                      </p:cBhvr>
                                      <p:by x="110000" y="110000"/>
                                    </p:animScale>
                                  </p:childTnLst>
                                </p:cTn>
                              </p:par>
                              <p:par>
                                <p:cTn id="7" presetID="6" presetClass="emph" presetSubtype="0" repeatCount="indefinite" decel="100000" autoRev="1" fill="hold" nodeType="withEffect">
                                  <p:stCondLst>
                                    <p:cond delay="200"/>
                                  </p:stCondLst>
                                  <p:childTnLst>
                                    <p:animScale>
                                      <p:cBhvr>
                                        <p:cTn id="8" dur="350" fill="hold"/>
                                        <p:tgtEl>
                                          <p:spTgt spid="176"/>
                                        </p:tgtEl>
                                      </p:cBhvr>
                                      <p:by x="110000" y="110000"/>
                                    </p:animScale>
                                  </p:childTnLst>
                                </p:cTn>
                              </p:par>
                              <p:par>
                                <p:cTn id="9" presetID="6" presetClass="emph" presetSubtype="0" repeatCount="indefinite" decel="100000" autoRev="1" fill="hold" nodeType="withEffect">
                                  <p:stCondLst>
                                    <p:cond delay="200"/>
                                  </p:stCondLst>
                                  <p:childTnLst>
                                    <p:animScale>
                                      <p:cBhvr>
                                        <p:cTn id="10" dur="350" fill="hold"/>
                                        <p:tgtEl>
                                          <p:spTgt spid="179"/>
                                        </p:tgtEl>
                                      </p:cBhvr>
                                      <p:by x="130000" y="130000"/>
                                    </p:animScale>
                                  </p:childTnLst>
                                </p:cTn>
                              </p:par>
                              <p:par>
                                <p:cTn id="11" presetID="6" presetClass="emph" presetSubtype="0" repeatCount="indefinite" decel="100000" autoRev="1" fill="hold" nodeType="withEffect">
                                  <p:stCondLst>
                                    <p:cond delay="100"/>
                                  </p:stCondLst>
                                  <p:childTnLst>
                                    <p:animScale>
                                      <p:cBhvr>
                                        <p:cTn id="12" dur="350" fill="hold"/>
                                        <p:tgtEl>
                                          <p:spTgt spid="196"/>
                                        </p:tgtEl>
                                      </p:cBhvr>
                                      <p:by x="110000" y="110000"/>
                                    </p:animScale>
                                  </p:childTnLst>
                                </p:cTn>
                              </p:par>
                              <p:par>
                                <p:cTn id="13" presetID="6" presetClass="emph" presetSubtype="0" repeatCount="indefinite" decel="100000" autoRev="1" fill="hold" grpId="0" nodeType="withEffect">
                                  <p:stCondLst>
                                    <p:cond delay="0"/>
                                  </p:stCondLst>
                                  <p:childTnLst>
                                    <p:animScale>
                                      <p:cBhvr>
                                        <p:cTn id="14" dur="350" fill="hold"/>
                                        <p:tgtEl>
                                          <p:spTgt spid="167"/>
                                        </p:tgtEl>
                                      </p:cBhvr>
                                      <p:by x="130000" y="130000"/>
                                    </p:animScale>
                                  </p:childTnLst>
                                </p:cTn>
                              </p:par>
                              <p:par>
                                <p:cTn id="15" presetID="6" presetClass="emph" presetSubtype="0" repeatCount="indefinite" decel="100000" autoRev="1" fill="hold" grpId="0" nodeType="withEffect">
                                  <p:stCondLst>
                                    <p:cond delay="0"/>
                                  </p:stCondLst>
                                  <p:childTnLst>
                                    <p:animScale>
                                      <p:cBhvr>
                                        <p:cTn id="16" dur="350" fill="hold"/>
                                        <p:tgtEl>
                                          <p:spTgt spid="202"/>
                                        </p:tgtEl>
                                      </p:cBhvr>
                                      <p:by x="110000" y="110000"/>
                                    </p:animScale>
                                  </p:childTnLst>
                                </p:cTn>
                              </p:par>
                              <p:par>
                                <p:cTn id="17" presetID="6" presetClass="emph" presetSubtype="0" repeatCount="indefinite" decel="100000" autoRev="1" fill="hold" grpId="0" nodeType="withEffect">
                                  <p:stCondLst>
                                    <p:cond delay="100"/>
                                  </p:stCondLst>
                                  <p:childTnLst>
                                    <p:animScale>
                                      <p:cBhvr>
                                        <p:cTn id="18" dur="350" fill="hold"/>
                                        <p:tgtEl>
                                          <p:spTgt spid="212"/>
                                        </p:tgtEl>
                                      </p:cBhvr>
                                      <p:by x="110000" y="110000"/>
                                    </p:animScale>
                                  </p:childTnLst>
                                </p:cTn>
                              </p:par>
                              <p:par>
                                <p:cTn id="19" presetID="6" presetClass="emph" presetSubtype="0" repeatCount="indefinite" decel="100000" autoRev="1" fill="hold" grpId="0" nodeType="withEffect">
                                  <p:stCondLst>
                                    <p:cond delay="100"/>
                                  </p:stCondLst>
                                  <p:childTnLst>
                                    <p:animScale>
                                      <p:cBhvr>
                                        <p:cTn id="20" dur="350" fill="hold"/>
                                        <p:tgtEl>
                                          <p:spTgt spid="215"/>
                                        </p:tgtEl>
                                      </p:cBhvr>
                                      <p:by x="110000" y="110000"/>
                                    </p:animScale>
                                  </p:childTnLst>
                                </p:cTn>
                              </p:par>
                              <p:par>
                                <p:cTn id="21" presetID="6" presetClass="emph" presetSubtype="0" repeatCount="indefinite" decel="100000" autoRev="1" fill="hold" nodeType="withEffect">
                                  <p:stCondLst>
                                    <p:cond delay="0"/>
                                  </p:stCondLst>
                                  <p:childTnLst>
                                    <p:animScale>
                                      <p:cBhvr>
                                        <p:cTn id="22" dur="350" fill="hold"/>
                                        <p:tgtEl>
                                          <p:spTgt spid="216"/>
                                        </p:tgtEl>
                                      </p:cBhvr>
                                      <p:by x="110000" y="110000"/>
                                    </p:animScale>
                                  </p:childTnLst>
                                </p:cTn>
                              </p:par>
                              <p:par>
                                <p:cTn id="23" presetID="6" presetClass="emph" presetSubtype="0" repeatCount="indefinite" decel="100000" autoRev="1" fill="hold" grpId="0" nodeType="withEffect">
                                  <p:stCondLst>
                                    <p:cond delay="100"/>
                                  </p:stCondLst>
                                  <p:childTnLst>
                                    <p:animScale>
                                      <p:cBhvr>
                                        <p:cTn id="24" dur="350" fill="hold"/>
                                        <p:tgtEl>
                                          <p:spTgt spid="22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2" grpId="0" animBg="1"/>
      <p:bldP spid="167" grpId="0" animBg="1"/>
      <p:bldP spid="202" grpId="0" animBg="1"/>
      <p:bldP spid="2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2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4365FFB34B5E448C6BBEE1FFF708D3" ma:contentTypeVersion="11" ma:contentTypeDescription="Create a new document." ma:contentTypeScope="" ma:versionID="6dd58bc932043d6d9e415e875e239780">
  <xsd:schema xmlns:xsd="http://www.w3.org/2001/XMLSchema" xmlns:xs="http://www.w3.org/2001/XMLSchema" xmlns:p="http://schemas.microsoft.com/office/2006/metadata/properties" xmlns:ns2="457fc8b6-7077-49cb-9233-e02c1714c9ce" xmlns:ns3="7700a32f-74b5-4ab8-9530-bc780967fc20" targetNamespace="http://schemas.microsoft.com/office/2006/metadata/properties" ma:root="true" ma:fieldsID="15afcbc5e841d86886edadc5a18596a8" ns2:_="" ns3:_="">
    <xsd:import namespace="457fc8b6-7077-49cb-9233-e02c1714c9ce"/>
    <xsd:import namespace="7700a32f-74b5-4ab8-9530-bc780967fc2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fc8b6-7077-49cb-9233-e02c1714c9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00a32f-74b5-4ab8-9530-bc780967fc2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F7FC38-955C-4D8F-BBFE-0B84AA75FDEA}">
  <ds:schemaRefs>
    <ds:schemaRef ds:uri="http://purl.org/dc/dcmitype/"/>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7700a32f-74b5-4ab8-9530-bc780967fc20"/>
    <ds:schemaRef ds:uri="457fc8b6-7077-49cb-9233-e02c1714c9ce"/>
  </ds:schemaRefs>
</ds:datastoreItem>
</file>

<file path=customXml/itemProps2.xml><?xml version="1.0" encoding="utf-8"?>
<ds:datastoreItem xmlns:ds="http://schemas.openxmlformats.org/officeDocument/2006/customXml" ds:itemID="{50D54D97-3483-4957-A972-EC000ED94E49}">
  <ds:schemaRefs>
    <ds:schemaRef ds:uri="http://schemas.microsoft.com/sharepoint/v3/contenttype/forms"/>
  </ds:schemaRefs>
</ds:datastoreItem>
</file>

<file path=customXml/itemProps3.xml><?xml version="1.0" encoding="utf-8"?>
<ds:datastoreItem xmlns:ds="http://schemas.openxmlformats.org/officeDocument/2006/customXml" ds:itemID="{9FBA8AD6-939E-4FD2-8048-097565915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fc8b6-7077-49cb-9233-e02c1714c9ce"/>
    <ds:schemaRef ds:uri="7700a32f-74b5-4ab8-9530-bc780967f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1511</Words>
  <Application>Microsoft Macintosh PowerPoint</Application>
  <PresentationFormat>Custom</PresentationFormat>
  <Paragraphs>113</Paragraphs>
  <Slides>15</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Arial</vt:lpstr>
      <vt:lpstr>Calibri</vt:lpstr>
      <vt:lpstr>Camphor Std</vt:lpstr>
      <vt:lpstr>Metropolis</vt:lpstr>
      <vt:lpstr>Metropolis Light</vt:lpstr>
      <vt:lpstr>Metropolis Semi Bold</vt:lpstr>
      <vt:lpstr>Noto Sans Symbols</vt:lpstr>
      <vt:lpstr>Open Sans</vt:lpstr>
      <vt:lpstr>Proxima Nova</vt:lpstr>
      <vt:lpstr>Proxima Nova Rg</vt:lpstr>
      <vt:lpstr>Verdana</vt:lpstr>
      <vt:lpstr>Wingdings</vt:lpstr>
      <vt:lpstr>2_VMware_white_16x9</vt:lpstr>
      <vt:lpstr>VMware_white_16x9</vt:lpstr>
      <vt:lpstr>Cloud Native  Buildpacks</vt:lpstr>
      <vt:lpstr>PowerPoint Presentation</vt:lpstr>
      <vt:lpstr>PowerPoint Presentation</vt:lpstr>
      <vt:lpstr>Cloud Native Buildpacks</vt:lpstr>
      <vt:lpstr>PowerPoint Presentation</vt:lpstr>
      <vt:lpstr>PowerPoint Presentation</vt:lpstr>
      <vt:lpstr>PowerPoint Presentation</vt:lpstr>
      <vt:lpstr>Dockerfile: Most common way of creating containers</vt:lpstr>
      <vt:lpstr>Containers built using dockerfile are hard to productionize and scale</vt:lpstr>
      <vt:lpstr>Must-Have Attributes of Ideal Container Build Solution</vt:lpstr>
      <vt:lpstr>kpack</vt:lpstr>
      <vt:lpstr>Why Buildpacks?</vt:lpstr>
      <vt:lpstr>Why Buildpacks?</vt:lpstr>
      <vt:lpstr>Demo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Tanzu Greenplum</dc:title>
  <dc:creator/>
  <cp:lastModifiedBy/>
  <cp:revision>447</cp:revision>
  <dcterms:created xsi:type="dcterms:W3CDTF">2020-01-23T21:36:39Z</dcterms:created>
  <dcterms:modified xsi:type="dcterms:W3CDTF">2022-01-12T15:27:50Z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0x010100984365FFB34B5E448C6BBEE1FFF708D3</vt:lpwstr>
  </property>
</Properties>
</file>